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7" r:id="rId10"/>
    <p:sldId id="270" r:id="rId11"/>
    <p:sldId id="268" r:id="rId12"/>
    <p:sldId id="267" r:id="rId13"/>
    <p:sldId id="274" r:id="rId14"/>
    <p:sldId id="269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9DF429-4EC3-FD42-A9FB-1ADA397DD819}" v="244" dt="2021-04-16T18:51:17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55"/>
  </p:normalViewPr>
  <p:slideViewPr>
    <p:cSldViewPr snapToGrid="0">
      <p:cViewPr varScale="1">
        <p:scale>
          <a:sx n="105" d="100"/>
          <a:sy n="105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109DF429-4EC3-FD42-A9FB-1ADA397DD819}"/>
    <pc:docChg chg="undo redo custSel addSld delSld modSld">
      <pc:chgData name="Zrinka Jurčević" userId="0b24b88d-47f3-4db2-ad81-ac8a28adbcb8" providerId="ADAL" clId="{109DF429-4EC3-FD42-A9FB-1ADA397DD819}" dt="2021-05-09T17:15:44.216" v="3084" actId="1076"/>
      <pc:docMkLst>
        <pc:docMk/>
      </pc:docMkLst>
      <pc:sldChg chg="modSp mod">
        <pc:chgData name="Zrinka Jurčević" userId="0b24b88d-47f3-4db2-ad81-ac8a28adbcb8" providerId="ADAL" clId="{109DF429-4EC3-FD42-A9FB-1ADA397DD819}" dt="2021-04-08T05:40:02.876" v="36" actId="1076"/>
        <pc:sldMkLst>
          <pc:docMk/>
          <pc:sldMk cId="2961379838" sldId="258"/>
        </pc:sldMkLst>
        <pc:spChg chg="mod">
          <ac:chgData name="Zrinka Jurčević" userId="0b24b88d-47f3-4db2-ad81-ac8a28adbcb8" providerId="ADAL" clId="{109DF429-4EC3-FD42-A9FB-1ADA397DD819}" dt="2021-04-08T05:40:02.876" v="36" actId="1076"/>
          <ac:spMkLst>
            <pc:docMk/>
            <pc:sldMk cId="2961379838" sldId="258"/>
            <ac:spMk id="16" creationId="{00000000-0000-0000-0000-000000000000}"/>
          </ac:spMkLst>
        </pc:spChg>
      </pc:sldChg>
      <pc:sldChg chg="addSp delSp modSp mod modAnim">
        <pc:chgData name="Zrinka Jurčević" userId="0b24b88d-47f3-4db2-ad81-ac8a28adbcb8" providerId="ADAL" clId="{109DF429-4EC3-FD42-A9FB-1ADA397DD819}" dt="2021-04-08T10:03:58.522" v="2938"/>
        <pc:sldMkLst>
          <pc:docMk/>
          <pc:sldMk cId="2885784881" sldId="262"/>
        </pc:sldMkLst>
        <pc:spChg chg="add mod">
          <ac:chgData name="Zrinka Jurčević" userId="0b24b88d-47f3-4db2-ad81-ac8a28adbcb8" providerId="ADAL" clId="{109DF429-4EC3-FD42-A9FB-1ADA397DD819}" dt="2021-04-08T06:10:16.065" v="369" actId="1076"/>
          <ac:spMkLst>
            <pc:docMk/>
            <pc:sldMk cId="2885784881" sldId="262"/>
            <ac:spMk id="4" creationId="{5B01337F-2585-6B49-8F9E-E39D51EFA428}"/>
          </ac:spMkLst>
        </pc:spChg>
        <pc:spChg chg="add mod">
          <ac:chgData name="Zrinka Jurčević" userId="0b24b88d-47f3-4db2-ad81-ac8a28adbcb8" providerId="ADAL" clId="{109DF429-4EC3-FD42-A9FB-1ADA397DD819}" dt="2021-04-08T06:12:39.285" v="454" actId="1076"/>
          <ac:spMkLst>
            <pc:docMk/>
            <pc:sldMk cId="2885784881" sldId="262"/>
            <ac:spMk id="9" creationId="{2EE4B8F7-779C-C44B-8C67-30653277DB9B}"/>
          </ac:spMkLst>
        </pc:spChg>
        <pc:spChg chg="add mod">
          <ac:chgData name="Zrinka Jurčević" userId="0b24b88d-47f3-4db2-ad81-ac8a28adbcb8" providerId="ADAL" clId="{109DF429-4EC3-FD42-A9FB-1ADA397DD819}" dt="2021-04-08T06:10:23.130" v="371" actId="1076"/>
          <ac:spMkLst>
            <pc:docMk/>
            <pc:sldMk cId="2885784881" sldId="262"/>
            <ac:spMk id="11" creationId="{34221B35-1234-7A43-90EB-DE896EF8E43E}"/>
          </ac:spMkLst>
        </pc:spChg>
        <pc:spChg chg="add mod">
          <ac:chgData name="Zrinka Jurčević" userId="0b24b88d-47f3-4db2-ad81-ac8a28adbcb8" providerId="ADAL" clId="{109DF429-4EC3-FD42-A9FB-1ADA397DD819}" dt="2021-04-08T06:13:06.678" v="460" actId="1076"/>
          <ac:spMkLst>
            <pc:docMk/>
            <pc:sldMk cId="2885784881" sldId="262"/>
            <ac:spMk id="12" creationId="{3C01DDCA-D4A8-AC46-AC36-8C923652381F}"/>
          </ac:spMkLst>
        </pc:spChg>
        <pc:spChg chg="add mod">
          <ac:chgData name="Zrinka Jurčević" userId="0b24b88d-47f3-4db2-ad81-ac8a28adbcb8" providerId="ADAL" clId="{109DF429-4EC3-FD42-A9FB-1ADA397DD819}" dt="2021-04-08T06:13:49.528" v="505" actId="207"/>
          <ac:spMkLst>
            <pc:docMk/>
            <pc:sldMk cId="2885784881" sldId="262"/>
            <ac:spMk id="15" creationId="{70136B43-0691-BB40-8CE0-0EBEDFEBF3C9}"/>
          </ac:spMkLst>
        </pc:spChg>
        <pc:spChg chg="add mod">
          <ac:chgData name="Zrinka Jurčević" userId="0b24b88d-47f3-4db2-ad81-ac8a28adbcb8" providerId="ADAL" clId="{109DF429-4EC3-FD42-A9FB-1ADA397DD819}" dt="2021-04-08T06:13:44.299" v="504" actId="207"/>
          <ac:spMkLst>
            <pc:docMk/>
            <pc:sldMk cId="2885784881" sldId="262"/>
            <ac:spMk id="17" creationId="{F80DB32C-CB74-BC43-A28A-F80DA2E5E78C}"/>
          </ac:spMkLst>
        </pc:spChg>
        <pc:spChg chg="add mod">
          <ac:chgData name="Zrinka Jurčević" userId="0b24b88d-47f3-4db2-ad81-ac8a28adbcb8" providerId="ADAL" clId="{109DF429-4EC3-FD42-A9FB-1ADA397DD819}" dt="2021-04-08T06:15:11.396" v="534" actId="1076"/>
          <ac:spMkLst>
            <pc:docMk/>
            <pc:sldMk cId="2885784881" sldId="262"/>
            <ac:spMk id="18" creationId="{F3EB761A-2B06-C94D-8C28-F5E79A9EF414}"/>
          </ac:spMkLst>
        </pc:spChg>
        <pc:picChg chg="add del mod">
          <ac:chgData name="Zrinka Jurčević" userId="0b24b88d-47f3-4db2-ad81-ac8a28adbcb8" providerId="ADAL" clId="{109DF429-4EC3-FD42-A9FB-1ADA397DD819}" dt="2021-04-08T06:06:54.663" v="201" actId="478"/>
          <ac:picMkLst>
            <pc:docMk/>
            <pc:sldMk cId="2885784881" sldId="262"/>
            <ac:picMk id="3" creationId="{0751C104-0810-E349-B7DD-28790BDA1DA3}"/>
          </ac:picMkLst>
        </pc:picChg>
        <pc:picChg chg="mod">
          <ac:chgData name="Zrinka Jurčević" userId="0b24b88d-47f3-4db2-ad81-ac8a28adbcb8" providerId="ADAL" clId="{109DF429-4EC3-FD42-A9FB-1ADA397DD819}" dt="2021-04-08T06:13:09.258" v="461" actId="14100"/>
          <ac:picMkLst>
            <pc:docMk/>
            <pc:sldMk cId="2885784881" sldId="262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109DF429-4EC3-FD42-A9FB-1ADA397DD819}" dt="2021-04-08T06:11:54.658" v="408" actId="1076"/>
          <ac:picMkLst>
            <pc:docMk/>
            <pc:sldMk cId="2885784881" sldId="262"/>
            <ac:picMk id="14" creationId="{BAD17A5C-6105-3D41-B663-AF0A389A1931}"/>
          </ac:picMkLst>
        </pc:picChg>
        <pc:picChg chg="add mod">
          <ac:chgData name="Zrinka Jurčević" userId="0b24b88d-47f3-4db2-ad81-ac8a28adbcb8" providerId="ADAL" clId="{109DF429-4EC3-FD42-A9FB-1ADA397DD819}" dt="2021-04-08T06:13:02.486" v="459" actId="207"/>
          <ac:picMkLst>
            <pc:docMk/>
            <pc:sldMk cId="2885784881" sldId="262"/>
            <ac:picMk id="16" creationId="{E13EBC44-9327-D749-A57B-4CE8B2D2327D}"/>
          </ac:picMkLst>
        </pc:picChg>
      </pc:sldChg>
      <pc:sldChg chg="addSp modSp mod modAnim">
        <pc:chgData name="Zrinka Jurčević" userId="0b24b88d-47f3-4db2-ad81-ac8a28adbcb8" providerId="ADAL" clId="{109DF429-4EC3-FD42-A9FB-1ADA397DD819}" dt="2021-04-08T10:02:51.328" v="2924"/>
        <pc:sldMkLst>
          <pc:docMk/>
          <pc:sldMk cId="1660320601" sldId="263"/>
        </pc:sldMkLst>
        <pc:spChg chg="add mod">
          <ac:chgData name="Zrinka Jurčević" userId="0b24b88d-47f3-4db2-ad81-ac8a28adbcb8" providerId="ADAL" clId="{109DF429-4EC3-FD42-A9FB-1ADA397DD819}" dt="2021-04-08T05:58:52.205" v="194" actId="20577"/>
          <ac:spMkLst>
            <pc:docMk/>
            <pc:sldMk cId="1660320601" sldId="263"/>
            <ac:spMk id="2" creationId="{6F35B70B-E50F-5C4E-A7CB-D13EEB400DD2}"/>
          </ac:spMkLst>
        </pc:spChg>
        <pc:spChg chg="add mod">
          <ac:chgData name="Zrinka Jurčević" userId="0b24b88d-47f3-4db2-ad81-ac8a28adbcb8" providerId="ADAL" clId="{109DF429-4EC3-FD42-A9FB-1ADA397DD819}" dt="2021-04-08T05:58:30.607" v="188" actId="1076"/>
          <ac:spMkLst>
            <pc:docMk/>
            <pc:sldMk cId="1660320601" sldId="263"/>
            <ac:spMk id="9" creationId="{0E4D1698-B4C9-A24D-886C-4A6DA6192FF6}"/>
          </ac:spMkLst>
        </pc:spChg>
        <pc:spChg chg="add mod">
          <ac:chgData name="Zrinka Jurčević" userId="0b24b88d-47f3-4db2-ad81-ac8a28adbcb8" providerId="ADAL" clId="{109DF429-4EC3-FD42-A9FB-1ADA397DD819}" dt="2021-04-08T10:02:31.702" v="2921" actId="207"/>
          <ac:spMkLst>
            <pc:docMk/>
            <pc:sldMk cId="1660320601" sldId="263"/>
            <ac:spMk id="11" creationId="{12CCC3C8-CE7A-E340-8C38-40D57B131657}"/>
          </ac:spMkLst>
        </pc:spChg>
        <pc:picChg chg="add mod">
          <ac:chgData name="Zrinka Jurčević" userId="0b24b88d-47f3-4db2-ad81-ac8a28adbcb8" providerId="ADAL" clId="{109DF429-4EC3-FD42-A9FB-1ADA397DD819}" dt="2021-04-08T05:58:36.592" v="189" actId="1076"/>
          <ac:picMkLst>
            <pc:docMk/>
            <pc:sldMk cId="1660320601" sldId="263"/>
            <ac:picMk id="4" creationId="{30963FA9-22DA-B146-8195-1BA2780E33F9}"/>
          </ac:picMkLst>
        </pc:picChg>
      </pc:sldChg>
      <pc:sldChg chg="addSp modSp mod">
        <pc:chgData name="Zrinka Jurčević" userId="0b24b88d-47f3-4db2-ad81-ac8a28adbcb8" providerId="ADAL" clId="{109DF429-4EC3-FD42-A9FB-1ADA397DD819}" dt="2021-04-08T10:17:11.063" v="3021" actId="20577"/>
        <pc:sldMkLst>
          <pc:docMk/>
          <pc:sldMk cId="3205095418" sldId="264"/>
        </pc:sldMkLst>
        <pc:spChg chg="add mod">
          <ac:chgData name="Zrinka Jurčević" userId="0b24b88d-47f3-4db2-ad81-ac8a28adbcb8" providerId="ADAL" clId="{109DF429-4EC3-FD42-A9FB-1ADA397DD819}" dt="2021-04-08T10:17:11.063" v="3021" actId="20577"/>
          <ac:spMkLst>
            <pc:docMk/>
            <pc:sldMk cId="3205095418" sldId="264"/>
            <ac:spMk id="4" creationId="{D637F321-4216-8F40-A83B-B38948348EA6}"/>
          </ac:spMkLst>
        </pc:spChg>
        <pc:spChg chg="mod">
          <ac:chgData name="Zrinka Jurčević" userId="0b24b88d-47f3-4db2-ad81-ac8a28adbcb8" providerId="ADAL" clId="{109DF429-4EC3-FD42-A9FB-1ADA397DD819}" dt="2021-04-08T05:55:02.279" v="89" actId="1076"/>
          <ac:spMkLst>
            <pc:docMk/>
            <pc:sldMk cId="3205095418" sldId="264"/>
            <ac:spMk id="9" creationId="{58B5B528-7EC9-D347-9C3A-C92F416B13F6}"/>
          </ac:spMkLst>
        </pc:spChg>
        <pc:picChg chg="add mod modCrop">
          <ac:chgData name="Zrinka Jurčević" userId="0b24b88d-47f3-4db2-ad81-ac8a28adbcb8" providerId="ADAL" clId="{109DF429-4EC3-FD42-A9FB-1ADA397DD819}" dt="2021-04-08T05:51:45.463" v="46" actId="1076"/>
          <ac:picMkLst>
            <pc:docMk/>
            <pc:sldMk cId="3205095418" sldId="264"/>
            <ac:picMk id="3" creationId="{7FBD59D0-D1F2-A142-B97B-BCB92A7F8048}"/>
          </ac:picMkLst>
        </pc:picChg>
        <pc:picChg chg="mod">
          <ac:chgData name="Zrinka Jurčević" userId="0b24b88d-47f3-4db2-ad81-ac8a28adbcb8" providerId="ADAL" clId="{109DF429-4EC3-FD42-A9FB-1ADA397DD819}" dt="2021-04-08T05:53:58.542" v="52" actId="14100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09DF429-4EC3-FD42-A9FB-1ADA397DD819}" dt="2021-04-08T05:51:49.460" v="47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modSp mod modAnim">
        <pc:chgData name="Zrinka Jurčević" userId="0b24b88d-47f3-4db2-ad81-ac8a28adbcb8" providerId="ADAL" clId="{109DF429-4EC3-FD42-A9FB-1ADA397DD819}" dt="2021-04-08T10:14:07.330" v="3019"/>
        <pc:sldMkLst>
          <pc:docMk/>
          <pc:sldMk cId="137968092" sldId="267"/>
        </pc:sldMkLst>
        <pc:spChg chg="add mod">
          <ac:chgData name="Zrinka Jurčević" userId="0b24b88d-47f3-4db2-ad81-ac8a28adbcb8" providerId="ADAL" clId="{109DF429-4EC3-FD42-A9FB-1ADA397DD819}" dt="2021-04-08T09:43:11.086" v="2284" actId="1076"/>
          <ac:spMkLst>
            <pc:docMk/>
            <pc:sldMk cId="137968092" sldId="267"/>
            <ac:spMk id="4" creationId="{F2DA246D-6EEA-5647-9576-778AF23ACA3C}"/>
          </ac:spMkLst>
        </pc:spChg>
        <pc:spChg chg="mod">
          <ac:chgData name="Zrinka Jurčević" userId="0b24b88d-47f3-4db2-ad81-ac8a28adbcb8" providerId="ADAL" clId="{109DF429-4EC3-FD42-A9FB-1ADA397DD819}" dt="2021-04-08T09:38:14.328" v="2107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109DF429-4EC3-FD42-A9FB-1ADA397DD819}" dt="2021-04-08T09:47:17.204" v="2410" actId="1076"/>
          <ac:spMkLst>
            <pc:docMk/>
            <pc:sldMk cId="137968092" sldId="267"/>
            <ac:spMk id="15" creationId="{378E2C13-D92B-4447-AD61-447F10518C7D}"/>
          </ac:spMkLst>
        </pc:spChg>
        <pc:spChg chg="add mod">
          <ac:chgData name="Zrinka Jurčević" userId="0b24b88d-47f3-4db2-ad81-ac8a28adbcb8" providerId="ADAL" clId="{109DF429-4EC3-FD42-A9FB-1ADA397DD819}" dt="2021-04-08T09:53:07.291" v="2642" actId="207"/>
          <ac:spMkLst>
            <pc:docMk/>
            <pc:sldMk cId="137968092" sldId="267"/>
            <ac:spMk id="18" creationId="{DABBA5FF-686C-1A46-99BE-BCA2E7FEBA72}"/>
          </ac:spMkLst>
        </pc:spChg>
        <pc:spChg chg="add mod">
          <ac:chgData name="Zrinka Jurčević" userId="0b24b88d-47f3-4db2-ad81-ac8a28adbcb8" providerId="ADAL" clId="{109DF429-4EC3-FD42-A9FB-1ADA397DD819}" dt="2021-04-08T09:49:49.850" v="2533" actId="207"/>
          <ac:spMkLst>
            <pc:docMk/>
            <pc:sldMk cId="137968092" sldId="267"/>
            <ac:spMk id="19" creationId="{AC20DE85-B48B-214C-9269-19303228FD67}"/>
          </ac:spMkLst>
        </pc:spChg>
        <pc:spChg chg="add mod">
          <ac:chgData name="Zrinka Jurčević" userId="0b24b88d-47f3-4db2-ad81-ac8a28adbcb8" providerId="ADAL" clId="{109DF429-4EC3-FD42-A9FB-1ADA397DD819}" dt="2021-04-08T09:49:54.312" v="2534" actId="207"/>
          <ac:spMkLst>
            <pc:docMk/>
            <pc:sldMk cId="137968092" sldId="267"/>
            <ac:spMk id="20" creationId="{19807E96-CDB8-E94D-92C4-C8DB343EB649}"/>
          </ac:spMkLst>
        </pc:spChg>
        <pc:spChg chg="add mod">
          <ac:chgData name="Zrinka Jurčević" userId="0b24b88d-47f3-4db2-ad81-ac8a28adbcb8" providerId="ADAL" clId="{109DF429-4EC3-FD42-A9FB-1ADA397DD819}" dt="2021-04-08T09:49:58.038" v="2535" actId="207"/>
          <ac:spMkLst>
            <pc:docMk/>
            <pc:sldMk cId="137968092" sldId="267"/>
            <ac:spMk id="21" creationId="{6F443648-A907-344F-8B03-481FB5BE676D}"/>
          </ac:spMkLst>
        </pc:spChg>
        <pc:spChg chg="add mod">
          <ac:chgData name="Zrinka Jurčević" userId="0b24b88d-47f3-4db2-ad81-ac8a28adbcb8" providerId="ADAL" clId="{109DF429-4EC3-FD42-A9FB-1ADA397DD819}" dt="2021-04-08T09:51:50.146" v="2599" actId="1076"/>
          <ac:spMkLst>
            <pc:docMk/>
            <pc:sldMk cId="137968092" sldId="267"/>
            <ac:spMk id="22" creationId="{9A2AA5EF-F7CC-0D41-8C77-328DB9C802D4}"/>
          </ac:spMkLst>
        </pc:spChg>
        <pc:spChg chg="add mod">
          <ac:chgData name="Zrinka Jurčević" userId="0b24b88d-47f3-4db2-ad81-ac8a28adbcb8" providerId="ADAL" clId="{109DF429-4EC3-FD42-A9FB-1ADA397DD819}" dt="2021-04-08T09:51:32.593" v="2587" actId="20577"/>
          <ac:spMkLst>
            <pc:docMk/>
            <pc:sldMk cId="137968092" sldId="267"/>
            <ac:spMk id="23" creationId="{CFB19AC2-550F-1C42-8FC5-7EA8D69DD35F}"/>
          </ac:spMkLst>
        </pc:spChg>
        <pc:spChg chg="add mod">
          <ac:chgData name="Zrinka Jurčević" userId="0b24b88d-47f3-4db2-ad81-ac8a28adbcb8" providerId="ADAL" clId="{109DF429-4EC3-FD42-A9FB-1ADA397DD819}" dt="2021-04-08T09:51:09.389" v="2571" actId="1076"/>
          <ac:spMkLst>
            <pc:docMk/>
            <pc:sldMk cId="137968092" sldId="267"/>
            <ac:spMk id="24" creationId="{6706A0CC-F114-744D-BE70-F47773035A0A}"/>
          </ac:spMkLst>
        </pc:spChg>
        <pc:spChg chg="add mod">
          <ac:chgData name="Zrinka Jurčević" userId="0b24b88d-47f3-4db2-ad81-ac8a28adbcb8" providerId="ADAL" clId="{109DF429-4EC3-FD42-A9FB-1ADA397DD819}" dt="2021-04-08T09:52:48.151" v="2640" actId="20577"/>
          <ac:spMkLst>
            <pc:docMk/>
            <pc:sldMk cId="137968092" sldId="267"/>
            <ac:spMk id="25" creationId="{2AB8F4A5-2923-EE4D-B09A-265EBCA95355}"/>
          </ac:spMkLst>
        </pc:spChg>
        <pc:picChg chg="add mod">
          <ac:chgData name="Zrinka Jurčević" userId="0b24b88d-47f3-4db2-ad81-ac8a28adbcb8" providerId="ADAL" clId="{109DF429-4EC3-FD42-A9FB-1ADA397DD819}" dt="2021-04-08T09:37:08.511" v="2039" actId="207"/>
          <ac:picMkLst>
            <pc:docMk/>
            <pc:sldMk cId="137968092" sldId="267"/>
            <ac:picMk id="3" creationId="{291B93D5-C309-B94C-8DD1-AAA4BA9D8387}"/>
          </ac:picMkLst>
        </pc:picChg>
        <pc:picChg chg="mod">
          <ac:chgData name="Zrinka Jurčević" userId="0b24b88d-47f3-4db2-ad81-ac8a28adbcb8" providerId="ADAL" clId="{109DF429-4EC3-FD42-A9FB-1ADA397DD819}" dt="2021-04-08T09:43:06.316" v="2283" actId="1076"/>
          <ac:picMkLst>
            <pc:docMk/>
            <pc:sldMk cId="137968092" sldId="267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109DF429-4EC3-FD42-A9FB-1ADA397DD819}" dt="2021-04-08T09:38:11.406" v="2106" actId="1076"/>
          <ac:picMkLst>
            <pc:docMk/>
            <pc:sldMk cId="137968092" sldId="267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09DF429-4EC3-FD42-A9FB-1ADA397DD819}" dt="2021-04-08T09:46:05.294" v="2366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09DF429-4EC3-FD42-A9FB-1ADA397DD819}" dt="2021-04-08T09:41:12.993" v="2190" actId="1076"/>
          <ac:picMkLst>
            <pc:docMk/>
            <pc:sldMk cId="137968092" sldId="267"/>
            <ac:picMk id="14" creationId="{63F4723C-F40C-1D42-8E6D-A58118932FB6}"/>
          </ac:picMkLst>
        </pc:picChg>
        <pc:picChg chg="add mod">
          <ac:chgData name="Zrinka Jurčević" userId="0b24b88d-47f3-4db2-ad81-ac8a28adbcb8" providerId="ADAL" clId="{109DF429-4EC3-FD42-A9FB-1ADA397DD819}" dt="2021-04-08T09:44:15.269" v="2294" actId="1076"/>
          <ac:picMkLst>
            <pc:docMk/>
            <pc:sldMk cId="137968092" sldId="267"/>
            <ac:picMk id="17" creationId="{A20111E6-8B35-D14F-AF90-25ECD6C050A4}"/>
          </ac:picMkLst>
        </pc:picChg>
        <pc:cxnChg chg="add mod">
          <ac:chgData name="Zrinka Jurčević" userId="0b24b88d-47f3-4db2-ad81-ac8a28adbcb8" providerId="ADAL" clId="{109DF429-4EC3-FD42-A9FB-1ADA397DD819}" dt="2021-04-08T09:43:16.496" v="2285" actId="1076"/>
          <ac:cxnSpMkLst>
            <pc:docMk/>
            <pc:sldMk cId="137968092" sldId="267"/>
            <ac:cxnSpMk id="11" creationId="{57A1551E-0E3D-8C4D-81BE-D6B2782E5E90}"/>
          </ac:cxnSpMkLst>
        </pc:cxnChg>
        <pc:cxnChg chg="add mod">
          <ac:chgData name="Zrinka Jurčević" userId="0b24b88d-47f3-4db2-ad81-ac8a28adbcb8" providerId="ADAL" clId="{109DF429-4EC3-FD42-A9FB-1ADA397DD819}" dt="2021-04-08T09:47:13.554" v="2409" actId="1076"/>
          <ac:cxnSpMkLst>
            <pc:docMk/>
            <pc:sldMk cId="137968092" sldId="267"/>
            <ac:cxnSpMk id="13" creationId="{77537B22-4A6C-C64C-9724-CE5F9825E6A1}"/>
          </ac:cxnSpMkLst>
        </pc:cxnChg>
        <pc:cxnChg chg="add mod">
          <ac:chgData name="Zrinka Jurčević" userId="0b24b88d-47f3-4db2-ad81-ac8a28adbcb8" providerId="ADAL" clId="{109DF429-4EC3-FD42-A9FB-1ADA397DD819}" dt="2021-04-08T09:47:20.237" v="2411" actId="1076"/>
          <ac:cxnSpMkLst>
            <pc:docMk/>
            <pc:sldMk cId="137968092" sldId="267"/>
            <ac:cxnSpMk id="16" creationId="{2747552E-46CF-9645-B41A-DD6A78C7CFB9}"/>
          </ac:cxnSpMkLst>
        </pc:cxnChg>
      </pc:sldChg>
      <pc:sldChg chg="addSp delSp modSp mod modAnim">
        <pc:chgData name="Zrinka Jurčević" userId="0b24b88d-47f3-4db2-ad81-ac8a28adbcb8" providerId="ADAL" clId="{109DF429-4EC3-FD42-A9FB-1ADA397DD819}" dt="2021-04-08T10:13:21.523" v="3009"/>
        <pc:sldMkLst>
          <pc:docMk/>
          <pc:sldMk cId="2622114666" sldId="268"/>
        </pc:sldMkLst>
        <pc:spChg chg="add del">
          <ac:chgData name="Zrinka Jurčević" userId="0b24b88d-47f3-4db2-ad81-ac8a28adbcb8" providerId="ADAL" clId="{109DF429-4EC3-FD42-A9FB-1ADA397DD819}" dt="2021-04-08T07:36:28.357" v="1735"/>
          <ac:spMkLst>
            <pc:docMk/>
            <pc:sldMk cId="2622114666" sldId="268"/>
            <ac:spMk id="2" creationId="{7A5CB374-0507-984F-9778-C4ACC73BD0D9}"/>
          </ac:spMkLst>
        </pc:spChg>
        <pc:spChg chg="add mod">
          <ac:chgData name="Zrinka Jurčević" userId="0b24b88d-47f3-4db2-ad81-ac8a28adbcb8" providerId="ADAL" clId="{109DF429-4EC3-FD42-A9FB-1ADA397DD819}" dt="2021-04-08T07:37:54.793" v="1771" actId="1076"/>
          <ac:spMkLst>
            <pc:docMk/>
            <pc:sldMk cId="2622114666" sldId="268"/>
            <ac:spMk id="3" creationId="{B9D2B912-767B-CD44-8A60-33472B17979A}"/>
          </ac:spMkLst>
        </pc:spChg>
        <pc:spChg chg="add mod">
          <ac:chgData name="Zrinka Jurčević" userId="0b24b88d-47f3-4db2-ad81-ac8a28adbcb8" providerId="ADAL" clId="{109DF429-4EC3-FD42-A9FB-1ADA397DD819}" dt="2021-04-08T07:37:40.407" v="1766" actId="1076"/>
          <ac:spMkLst>
            <pc:docMk/>
            <pc:sldMk cId="2622114666" sldId="268"/>
            <ac:spMk id="4" creationId="{A65C14F6-2A2D-7640-9D13-3FB7CF808146}"/>
          </ac:spMkLst>
        </pc:spChg>
        <pc:spChg chg="mod">
          <ac:chgData name="Zrinka Jurčević" userId="0b24b88d-47f3-4db2-ad81-ac8a28adbcb8" providerId="ADAL" clId="{109DF429-4EC3-FD42-A9FB-1ADA397DD819}" dt="2021-04-08T07:37:48.894" v="1769" actId="1076"/>
          <ac:spMkLst>
            <pc:docMk/>
            <pc:sldMk cId="2622114666" sldId="268"/>
            <ac:spMk id="8" creationId="{2A7E2F6E-0D5F-2F4E-870D-621BA9FC31F2}"/>
          </ac:spMkLst>
        </pc:spChg>
        <pc:spChg chg="add del mod">
          <ac:chgData name="Zrinka Jurčević" userId="0b24b88d-47f3-4db2-ad81-ac8a28adbcb8" providerId="ADAL" clId="{109DF429-4EC3-FD42-A9FB-1ADA397DD819}" dt="2021-04-08T07:38:27.338" v="1774" actId="478"/>
          <ac:spMkLst>
            <pc:docMk/>
            <pc:sldMk cId="2622114666" sldId="268"/>
            <ac:spMk id="9" creationId="{DA9AEBB3-DD8D-4C45-882A-A0016E2631E1}"/>
          </ac:spMkLst>
        </pc:spChg>
        <pc:spChg chg="add del">
          <ac:chgData name="Zrinka Jurčević" userId="0b24b88d-47f3-4db2-ad81-ac8a28adbcb8" providerId="ADAL" clId="{109DF429-4EC3-FD42-A9FB-1ADA397DD819}" dt="2021-04-08T07:39:06.152" v="1776" actId="478"/>
          <ac:spMkLst>
            <pc:docMk/>
            <pc:sldMk cId="2622114666" sldId="268"/>
            <ac:spMk id="11" creationId="{5971BF23-3A43-0C4D-89E4-5C8CC2AD2E79}"/>
          </ac:spMkLst>
        </pc:spChg>
        <pc:spChg chg="add mod">
          <ac:chgData name="Zrinka Jurčević" userId="0b24b88d-47f3-4db2-ad81-ac8a28adbcb8" providerId="ADAL" clId="{109DF429-4EC3-FD42-A9FB-1ADA397DD819}" dt="2021-04-08T07:43:14.925" v="1995" actId="207"/>
          <ac:spMkLst>
            <pc:docMk/>
            <pc:sldMk cId="2622114666" sldId="268"/>
            <ac:spMk id="12" creationId="{B90D1AC4-2FA8-6943-844E-23ECA03E3EA2}"/>
          </ac:spMkLst>
        </pc:spChg>
        <pc:spChg chg="add mod">
          <ac:chgData name="Zrinka Jurčević" userId="0b24b88d-47f3-4db2-ad81-ac8a28adbcb8" providerId="ADAL" clId="{109DF429-4EC3-FD42-A9FB-1ADA397DD819}" dt="2021-04-08T07:43:06.231" v="1993" actId="207"/>
          <ac:spMkLst>
            <pc:docMk/>
            <pc:sldMk cId="2622114666" sldId="268"/>
            <ac:spMk id="13" creationId="{FF2F0237-D88F-8E46-8241-E1273B63CCC0}"/>
          </ac:spMkLst>
        </pc:spChg>
        <pc:spChg chg="add mod">
          <ac:chgData name="Zrinka Jurčević" userId="0b24b88d-47f3-4db2-ad81-ac8a28adbcb8" providerId="ADAL" clId="{109DF429-4EC3-FD42-A9FB-1ADA397DD819}" dt="2021-04-08T07:44:07.230" v="2012" actId="207"/>
          <ac:spMkLst>
            <pc:docMk/>
            <pc:sldMk cId="2622114666" sldId="268"/>
            <ac:spMk id="14" creationId="{1141BDE8-659D-C14D-8C33-F0D137F6B9CF}"/>
          </ac:spMkLst>
        </pc:spChg>
        <pc:spChg chg="add mod">
          <ac:chgData name="Zrinka Jurčević" userId="0b24b88d-47f3-4db2-ad81-ac8a28adbcb8" providerId="ADAL" clId="{109DF429-4EC3-FD42-A9FB-1ADA397DD819}" dt="2021-04-08T07:42:47.441" v="1991" actId="1076"/>
          <ac:spMkLst>
            <pc:docMk/>
            <pc:sldMk cId="2622114666" sldId="268"/>
            <ac:spMk id="15" creationId="{3912C8A2-6F7D-6C46-A4BA-BD046445B9EB}"/>
          </ac:spMkLst>
        </pc:spChg>
        <pc:spChg chg="add mod">
          <ac:chgData name="Zrinka Jurčević" userId="0b24b88d-47f3-4db2-ad81-ac8a28adbcb8" providerId="ADAL" clId="{109DF429-4EC3-FD42-A9FB-1ADA397DD819}" dt="2021-04-08T07:43:43.660" v="2008" actId="207"/>
          <ac:spMkLst>
            <pc:docMk/>
            <pc:sldMk cId="2622114666" sldId="268"/>
            <ac:spMk id="20" creationId="{00E9560B-812D-0B48-B870-C09DC88AFC77}"/>
          </ac:spMkLst>
        </pc:spChg>
        <pc:spChg chg="add mod">
          <ac:chgData name="Zrinka Jurčević" userId="0b24b88d-47f3-4db2-ad81-ac8a28adbcb8" providerId="ADAL" clId="{109DF429-4EC3-FD42-A9FB-1ADA397DD819}" dt="2021-04-08T07:44:50.794" v="2033" actId="20577"/>
          <ac:spMkLst>
            <pc:docMk/>
            <pc:sldMk cId="2622114666" sldId="268"/>
            <ac:spMk id="21" creationId="{EDD5B397-BC59-4A4C-B550-16D47A9F1645}"/>
          </ac:spMkLst>
        </pc:spChg>
        <pc:picChg chg="mod">
          <ac:chgData name="Zrinka Jurčević" userId="0b24b88d-47f3-4db2-ad81-ac8a28adbcb8" providerId="ADAL" clId="{109DF429-4EC3-FD42-A9FB-1ADA397DD819}" dt="2021-04-08T07:37:44.875" v="1768" actId="1076"/>
          <ac:picMkLst>
            <pc:docMk/>
            <pc:sldMk cId="2622114666" sldId="268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09DF429-4EC3-FD42-A9FB-1ADA397DD819}" dt="2021-04-08T07:42:08.316" v="1975" actId="1076"/>
          <ac:picMkLst>
            <pc:docMk/>
            <pc:sldMk cId="2622114666" sldId="268"/>
            <ac:picMk id="10" creationId="{00000000-0000-0000-0000-000000000000}"/>
          </ac:picMkLst>
        </pc:picChg>
        <pc:picChg chg="add del">
          <ac:chgData name="Zrinka Jurčević" userId="0b24b88d-47f3-4db2-ad81-ac8a28adbcb8" providerId="ADAL" clId="{109DF429-4EC3-FD42-A9FB-1ADA397DD819}" dt="2021-04-08T07:36:28.357" v="1735"/>
          <ac:picMkLst>
            <pc:docMk/>
            <pc:sldMk cId="2622114666" sldId="268"/>
            <ac:picMk id="1026" creationId="{3CBF9166-B766-9645-85D8-DCE962AEE2FF}"/>
          </ac:picMkLst>
        </pc:picChg>
        <pc:picChg chg="add del mod">
          <ac:chgData name="Zrinka Jurčević" userId="0b24b88d-47f3-4db2-ad81-ac8a28adbcb8" providerId="ADAL" clId="{109DF429-4EC3-FD42-A9FB-1ADA397DD819}" dt="2021-04-08T07:38:27.338" v="1774" actId="478"/>
          <ac:picMkLst>
            <pc:docMk/>
            <pc:sldMk cId="2622114666" sldId="268"/>
            <ac:picMk id="1028" creationId="{FCA9C98E-80D5-154D-A9E2-54814DAA1F55}"/>
          </ac:picMkLst>
        </pc:picChg>
        <pc:picChg chg="add del mod">
          <ac:chgData name="Zrinka Jurčević" userId="0b24b88d-47f3-4db2-ad81-ac8a28adbcb8" providerId="ADAL" clId="{109DF429-4EC3-FD42-A9FB-1ADA397DD819}" dt="2021-04-08T07:38:27.338" v="1774" actId="478"/>
          <ac:picMkLst>
            <pc:docMk/>
            <pc:sldMk cId="2622114666" sldId="268"/>
            <ac:picMk id="1029" creationId="{F2FC2909-200E-4F41-A574-76244B35F210}"/>
          </ac:picMkLst>
        </pc:picChg>
        <pc:picChg chg="add del">
          <ac:chgData name="Zrinka Jurčević" userId="0b24b88d-47f3-4db2-ad81-ac8a28adbcb8" providerId="ADAL" clId="{109DF429-4EC3-FD42-A9FB-1ADA397DD819}" dt="2021-04-08T07:39:06.152" v="1776" actId="478"/>
          <ac:picMkLst>
            <pc:docMk/>
            <pc:sldMk cId="2622114666" sldId="268"/>
            <ac:picMk id="1031" creationId="{AFE49ABD-DF80-CB45-B2C6-85E5A3D88599}"/>
          </ac:picMkLst>
        </pc:picChg>
      </pc:sldChg>
      <pc:sldChg chg="addSp delSp modSp mod">
        <pc:chgData name="Zrinka Jurčević" userId="0b24b88d-47f3-4db2-ad81-ac8a28adbcb8" providerId="ADAL" clId="{109DF429-4EC3-FD42-A9FB-1ADA397DD819}" dt="2021-04-16T18:51:51.182" v="3083" actId="14861"/>
        <pc:sldMkLst>
          <pc:docMk/>
          <pc:sldMk cId="2283979478" sldId="269"/>
        </pc:sldMkLst>
        <pc:spChg chg="add mod">
          <ac:chgData name="Zrinka Jurčević" userId="0b24b88d-47f3-4db2-ad81-ac8a28adbcb8" providerId="ADAL" clId="{109DF429-4EC3-FD42-A9FB-1ADA397DD819}" dt="2021-04-08T09:56:33.358" v="2721" actId="1076"/>
          <ac:spMkLst>
            <pc:docMk/>
            <pc:sldMk cId="2283979478" sldId="269"/>
            <ac:spMk id="2" creationId="{AFCBF588-7868-2C42-9257-0AF361280E3E}"/>
          </ac:spMkLst>
        </pc:spChg>
        <pc:spChg chg="add mod">
          <ac:chgData name="Zrinka Jurčević" userId="0b24b88d-47f3-4db2-ad81-ac8a28adbcb8" providerId="ADAL" clId="{109DF429-4EC3-FD42-A9FB-1ADA397DD819}" dt="2021-04-08T09:57:35.610" v="2735" actId="1076"/>
          <ac:spMkLst>
            <pc:docMk/>
            <pc:sldMk cId="2283979478" sldId="269"/>
            <ac:spMk id="3" creationId="{7959DC10-E795-F345-8784-2851519694CD}"/>
          </ac:spMkLst>
        </pc:spChg>
        <pc:spChg chg="add mod">
          <ac:chgData name="Zrinka Jurčević" userId="0b24b88d-47f3-4db2-ad81-ac8a28adbcb8" providerId="ADAL" clId="{109DF429-4EC3-FD42-A9FB-1ADA397DD819}" dt="2021-04-08T10:00:55.350" v="2846" actId="1076"/>
          <ac:spMkLst>
            <pc:docMk/>
            <pc:sldMk cId="2283979478" sldId="269"/>
            <ac:spMk id="4" creationId="{7900A974-87DA-994F-9586-2515AA968F3B}"/>
          </ac:spMkLst>
        </pc:spChg>
        <pc:spChg chg="mod">
          <ac:chgData name="Zrinka Jurčević" userId="0b24b88d-47f3-4db2-ad81-ac8a28adbcb8" providerId="ADAL" clId="{109DF429-4EC3-FD42-A9FB-1ADA397DD819}" dt="2021-04-08T09:59:48.771" v="2792" actId="1076"/>
          <ac:spMkLst>
            <pc:docMk/>
            <pc:sldMk cId="2283979478" sldId="269"/>
            <ac:spMk id="9" creationId="{B4513833-C872-D94A-A9E3-25DD112A2A55}"/>
          </ac:spMkLst>
        </pc:spChg>
        <pc:spChg chg="add mod">
          <ac:chgData name="Zrinka Jurčević" userId="0b24b88d-47f3-4db2-ad81-ac8a28adbcb8" providerId="ADAL" clId="{109DF429-4EC3-FD42-A9FB-1ADA397DD819}" dt="2021-04-08T09:59:55.756" v="2794" actId="1076"/>
          <ac:spMkLst>
            <pc:docMk/>
            <pc:sldMk cId="2283979478" sldId="269"/>
            <ac:spMk id="16" creationId="{49B50C65-9496-7743-B6A3-F73B965356B5}"/>
          </ac:spMkLst>
        </pc:spChg>
        <pc:spChg chg="add mod">
          <ac:chgData name="Zrinka Jurčević" userId="0b24b88d-47f3-4db2-ad81-ac8a28adbcb8" providerId="ADAL" clId="{109DF429-4EC3-FD42-A9FB-1ADA397DD819}" dt="2021-04-08T10:00:49.908" v="2845" actId="1076"/>
          <ac:spMkLst>
            <pc:docMk/>
            <pc:sldMk cId="2283979478" sldId="269"/>
            <ac:spMk id="17" creationId="{3E4BD250-420C-DF40-B6FA-A925611002C4}"/>
          </ac:spMkLst>
        </pc:spChg>
        <pc:picChg chg="mod">
          <ac:chgData name="Zrinka Jurčević" userId="0b24b88d-47f3-4db2-ad81-ac8a28adbcb8" providerId="ADAL" clId="{109DF429-4EC3-FD42-A9FB-1ADA397DD819}" dt="2021-04-08T09:59:43.907" v="2790" actId="1076"/>
          <ac:picMkLst>
            <pc:docMk/>
            <pc:sldMk cId="2283979478" sldId="269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09DF429-4EC3-FD42-A9FB-1ADA397DD819}" dt="2021-04-08T10:00:43.664" v="2844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109DF429-4EC3-FD42-A9FB-1ADA397DD819}" dt="2021-04-16T18:48:26.576" v="3033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109DF429-4EC3-FD42-A9FB-1ADA397DD819}" dt="2021-04-16T18:48:28.393" v="3034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109DF429-4EC3-FD42-A9FB-1ADA397DD819}" dt="2021-04-16T18:48:30.003" v="3035" actId="478"/>
          <ac:picMkLst>
            <pc:docMk/>
            <pc:sldMk cId="2283979478" sldId="269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109DF429-4EC3-FD42-A9FB-1ADA397DD819}" dt="2021-04-16T18:48:32.352" v="3036" actId="478"/>
          <ac:picMkLst>
            <pc:docMk/>
            <pc:sldMk cId="2283979478" sldId="269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109DF429-4EC3-FD42-A9FB-1ADA397DD819}" dt="2021-04-16T18:48:34.056" v="3037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109DF429-4EC3-FD42-A9FB-1ADA397DD819}" dt="2021-04-16T18:50:57.541" v="3075" actId="14100"/>
          <ac:picMkLst>
            <pc:docMk/>
            <pc:sldMk cId="2283979478" sldId="269"/>
            <ac:picMk id="19" creationId="{B327FFA3-AF9F-4544-A6C1-F3A2ACF2C2EE}"/>
          </ac:picMkLst>
        </pc:picChg>
        <pc:picChg chg="add mod">
          <ac:chgData name="Zrinka Jurčević" userId="0b24b88d-47f3-4db2-ad81-ac8a28adbcb8" providerId="ADAL" clId="{109DF429-4EC3-FD42-A9FB-1ADA397DD819}" dt="2021-04-16T18:51:51.182" v="3083" actId="14861"/>
          <ac:picMkLst>
            <pc:docMk/>
            <pc:sldMk cId="2283979478" sldId="269"/>
            <ac:picMk id="21" creationId="{D4BA684B-C8BF-F842-BBD7-3A3935C8FAB6}"/>
          </ac:picMkLst>
        </pc:picChg>
        <pc:picChg chg="add mod">
          <ac:chgData name="Zrinka Jurčević" userId="0b24b88d-47f3-4db2-ad81-ac8a28adbcb8" providerId="ADAL" clId="{109DF429-4EC3-FD42-A9FB-1ADA397DD819}" dt="2021-04-16T18:51:43.625" v="3082" actId="14861"/>
          <ac:picMkLst>
            <pc:docMk/>
            <pc:sldMk cId="2283979478" sldId="269"/>
            <ac:picMk id="23" creationId="{A567D1F4-68C9-5A49-8848-69754DD81F67}"/>
          </ac:picMkLst>
        </pc:picChg>
        <pc:picChg chg="add mod">
          <ac:chgData name="Zrinka Jurčević" userId="0b24b88d-47f3-4db2-ad81-ac8a28adbcb8" providerId="ADAL" clId="{109DF429-4EC3-FD42-A9FB-1ADA397DD819}" dt="2021-04-16T18:51:35.215" v="3081" actId="14861"/>
          <ac:picMkLst>
            <pc:docMk/>
            <pc:sldMk cId="2283979478" sldId="269"/>
            <ac:picMk id="25" creationId="{CB8462A0-6FDA-C34B-B678-D2BC74024550}"/>
          </ac:picMkLst>
        </pc:picChg>
        <pc:picChg chg="add mod">
          <ac:chgData name="Zrinka Jurčević" userId="0b24b88d-47f3-4db2-ad81-ac8a28adbcb8" providerId="ADAL" clId="{109DF429-4EC3-FD42-A9FB-1ADA397DD819}" dt="2021-04-16T18:51:26.944" v="3080" actId="14861"/>
          <ac:picMkLst>
            <pc:docMk/>
            <pc:sldMk cId="2283979478" sldId="269"/>
            <ac:picMk id="27" creationId="{0FDF03E3-9433-2648-924D-205D89FF6938}"/>
          </ac:picMkLst>
        </pc:picChg>
      </pc:sldChg>
      <pc:sldChg chg="addSp modSp mod modAnim">
        <pc:chgData name="Zrinka Jurčević" userId="0b24b88d-47f3-4db2-ad81-ac8a28adbcb8" providerId="ADAL" clId="{109DF429-4EC3-FD42-A9FB-1ADA397DD819}" dt="2021-04-08T10:10:33.594" v="2997"/>
        <pc:sldMkLst>
          <pc:docMk/>
          <pc:sldMk cId="4149937589" sldId="270"/>
        </pc:sldMkLst>
        <pc:spChg chg="add mod">
          <ac:chgData name="Zrinka Jurčević" userId="0b24b88d-47f3-4db2-ad81-ac8a28adbcb8" providerId="ADAL" clId="{109DF429-4EC3-FD42-A9FB-1ADA397DD819}" dt="2021-04-08T07:35:31.427" v="1732" actId="1076"/>
          <ac:spMkLst>
            <pc:docMk/>
            <pc:sldMk cId="4149937589" sldId="270"/>
            <ac:spMk id="2" creationId="{7CB17BFE-F737-9B44-A2C2-5BC741B67D53}"/>
          </ac:spMkLst>
        </pc:spChg>
        <pc:spChg chg="add mod">
          <ac:chgData name="Zrinka Jurčević" userId="0b24b88d-47f3-4db2-ad81-ac8a28adbcb8" providerId="ADAL" clId="{109DF429-4EC3-FD42-A9FB-1ADA397DD819}" dt="2021-04-08T07:32:12.742" v="1711" actId="1076"/>
          <ac:spMkLst>
            <pc:docMk/>
            <pc:sldMk cId="4149937589" sldId="270"/>
            <ac:spMk id="3" creationId="{44EE5F12-6B54-6049-B872-322BD7E97AA2}"/>
          </ac:spMkLst>
        </pc:spChg>
        <pc:spChg chg="add mod">
          <ac:chgData name="Zrinka Jurčević" userId="0b24b88d-47f3-4db2-ad81-ac8a28adbcb8" providerId="ADAL" clId="{109DF429-4EC3-FD42-A9FB-1ADA397DD819}" dt="2021-04-08T07:35:20.649" v="1731" actId="20577"/>
          <ac:spMkLst>
            <pc:docMk/>
            <pc:sldMk cId="4149937589" sldId="270"/>
            <ac:spMk id="4" creationId="{CB1EC812-3DA6-4948-B733-AD48E84C03E1}"/>
          </ac:spMkLst>
        </pc:spChg>
        <pc:spChg chg="mod">
          <ac:chgData name="Zrinka Jurčević" userId="0b24b88d-47f3-4db2-ad81-ac8a28adbcb8" providerId="ADAL" clId="{109DF429-4EC3-FD42-A9FB-1ADA397DD819}" dt="2021-04-08T07:31:55.634" v="1707" actId="1076"/>
          <ac:spMkLst>
            <pc:docMk/>
            <pc:sldMk cId="4149937589" sldId="270"/>
            <ac:spMk id="8" creationId="{C4B03574-76C6-504C-8CC5-1B99273565CE}"/>
          </ac:spMkLst>
        </pc:spChg>
        <pc:picChg chg="mod">
          <ac:chgData name="Zrinka Jurčević" userId="0b24b88d-47f3-4db2-ad81-ac8a28adbcb8" providerId="ADAL" clId="{109DF429-4EC3-FD42-A9FB-1ADA397DD819}" dt="2021-04-08T07:35:53.848" v="1733" actId="1076"/>
          <ac:picMkLst>
            <pc:docMk/>
            <pc:sldMk cId="4149937589" sldId="270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09DF429-4EC3-FD42-A9FB-1ADA397DD819}" dt="2021-04-08T07:34:15.659" v="1721" actId="1076"/>
          <ac:picMkLst>
            <pc:docMk/>
            <pc:sldMk cId="4149937589" sldId="270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09DF429-4EC3-FD42-A9FB-1ADA397DD819}" dt="2021-04-08T07:34:44.342" v="1726"/>
          <ac:picMkLst>
            <pc:docMk/>
            <pc:sldMk cId="4149937589" sldId="270"/>
            <ac:picMk id="11" creationId="{92BA9799-CC95-3646-95D4-FCE52FEDFD3B}"/>
          </ac:picMkLst>
        </pc:picChg>
      </pc:sldChg>
      <pc:sldChg chg="addSp delSp modSp mod modAnim">
        <pc:chgData name="Zrinka Jurčević" userId="0b24b88d-47f3-4db2-ad81-ac8a28adbcb8" providerId="ADAL" clId="{109DF429-4EC3-FD42-A9FB-1ADA397DD819}" dt="2021-05-09T17:15:44.216" v="3084" actId="1076"/>
        <pc:sldMkLst>
          <pc:docMk/>
          <pc:sldMk cId="2415854040" sldId="271"/>
        </pc:sldMkLst>
        <pc:spChg chg="mod">
          <ac:chgData name="Zrinka Jurčević" userId="0b24b88d-47f3-4db2-ad81-ac8a28adbcb8" providerId="ADAL" clId="{109DF429-4EC3-FD42-A9FB-1ADA397DD819}" dt="2021-04-08T06:40:08.863" v="857" actId="1076"/>
          <ac:spMkLst>
            <pc:docMk/>
            <pc:sldMk cId="2415854040" sldId="271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109DF429-4EC3-FD42-A9FB-1ADA397DD819}" dt="2021-04-08T06:38:01.544" v="821" actId="1076"/>
          <ac:spMkLst>
            <pc:docMk/>
            <pc:sldMk cId="2415854040" sldId="271"/>
            <ac:spMk id="18" creationId="{D8572C9F-3F50-EC4A-91D3-7F3F319B271D}"/>
          </ac:spMkLst>
        </pc:spChg>
        <pc:spChg chg="add mod">
          <ac:chgData name="Zrinka Jurčević" userId="0b24b88d-47f3-4db2-ad81-ac8a28adbcb8" providerId="ADAL" clId="{109DF429-4EC3-FD42-A9FB-1ADA397DD819}" dt="2021-04-08T10:17:36.824" v="3032" actId="20577"/>
          <ac:spMkLst>
            <pc:docMk/>
            <pc:sldMk cId="2415854040" sldId="271"/>
            <ac:spMk id="19" creationId="{1F67BA68-0B42-9E40-BD71-1625C851B957}"/>
          </ac:spMkLst>
        </pc:spChg>
        <pc:spChg chg="add mod">
          <ac:chgData name="Zrinka Jurčević" userId="0b24b88d-47f3-4db2-ad81-ac8a28adbcb8" providerId="ADAL" clId="{109DF429-4EC3-FD42-A9FB-1ADA397DD819}" dt="2021-04-08T06:39:07.842" v="841" actId="14100"/>
          <ac:spMkLst>
            <pc:docMk/>
            <pc:sldMk cId="2415854040" sldId="271"/>
            <ac:spMk id="20" creationId="{91C078F0-7081-AF4D-AEC1-AFA49B41484F}"/>
          </ac:spMkLst>
        </pc:spChg>
        <pc:spChg chg="add mod">
          <ac:chgData name="Zrinka Jurčević" userId="0b24b88d-47f3-4db2-ad81-ac8a28adbcb8" providerId="ADAL" clId="{109DF429-4EC3-FD42-A9FB-1ADA397DD819}" dt="2021-04-08T06:39:40.047" v="850" actId="1076"/>
          <ac:spMkLst>
            <pc:docMk/>
            <pc:sldMk cId="2415854040" sldId="271"/>
            <ac:spMk id="21" creationId="{A8F09D9F-0969-484C-B2AB-FFEE698D1EDD}"/>
          </ac:spMkLst>
        </pc:spChg>
        <pc:spChg chg="add mod">
          <ac:chgData name="Zrinka Jurčević" userId="0b24b88d-47f3-4db2-ad81-ac8a28adbcb8" providerId="ADAL" clId="{109DF429-4EC3-FD42-A9FB-1ADA397DD819}" dt="2021-04-08T06:40:05.093" v="856" actId="1076"/>
          <ac:spMkLst>
            <pc:docMk/>
            <pc:sldMk cId="2415854040" sldId="271"/>
            <ac:spMk id="24" creationId="{37FADDF4-5743-CD49-9AA1-8D45316026DF}"/>
          </ac:spMkLst>
        </pc:spChg>
        <pc:spChg chg="add mod">
          <ac:chgData name="Zrinka Jurčević" userId="0b24b88d-47f3-4db2-ad81-ac8a28adbcb8" providerId="ADAL" clId="{109DF429-4EC3-FD42-A9FB-1ADA397DD819}" dt="2021-05-09T17:15:44.216" v="3084" actId="1076"/>
          <ac:spMkLst>
            <pc:docMk/>
            <pc:sldMk cId="2415854040" sldId="271"/>
            <ac:spMk id="25" creationId="{40EF7BC1-370A-F94F-8108-C8F459951127}"/>
          </ac:spMkLst>
        </pc:spChg>
        <pc:spChg chg="add del mod">
          <ac:chgData name="Zrinka Jurčević" userId="0b24b88d-47f3-4db2-ad81-ac8a28adbcb8" providerId="ADAL" clId="{109DF429-4EC3-FD42-A9FB-1ADA397DD819}" dt="2021-04-08T06:39:51.464" v="853"/>
          <ac:spMkLst>
            <pc:docMk/>
            <pc:sldMk cId="2415854040" sldId="271"/>
            <ac:spMk id="26" creationId="{A6EA8B5E-4D4B-434F-BFFF-5FB86E07B346}"/>
          </ac:spMkLst>
        </pc:spChg>
        <pc:spChg chg="add mod">
          <ac:chgData name="Zrinka Jurčević" userId="0b24b88d-47f3-4db2-ad81-ac8a28adbcb8" providerId="ADAL" clId="{109DF429-4EC3-FD42-A9FB-1ADA397DD819}" dt="2021-04-08T06:41:24.975" v="895" actId="1076"/>
          <ac:spMkLst>
            <pc:docMk/>
            <pc:sldMk cId="2415854040" sldId="271"/>
            <ac:spMk id="30" creationId="{5FB3842D-D2B3-E84B-BD70-6844A055B116}"/>
          </ac:spMkLst>
        </pc:spChg>
        <pc:spChg chg="add mod">
          <ac:chgData name="Zrinka Jurčević" userId="0b24b88d-47f3-4db2-ad81-ac8a28adbcb8" providerId="ADAL" clId="{109DF429-4EC3-FD42-A9FB-1ADA397DD819}" dt="2021-04-08T06:41:40.023" v="897" actId="1076"/>
          <ac:spMkLst>
            <pc:docMk/>
            <pc:sldMk cId="2415854040" sldId="271"/>
            <ac:spMk id="31" creationId="{ABC42500-A72E-4B4C-A2B9-7941616C1867}"/>
          </ac:spMkLst>
        </pc:spChg>
        <pc:picChg chg="add del mod">
          <ac:chgData name="Zrinka Jurčević" userId="0b24b88d-47f3-4db2-ad81-ac8a28adbcb8" providerId="ADAL" clId="{109DF429-4EC3-FD42-A9FB-1ADA397DD819}" dt="2021-04-08T06:16:31.580" v="541" actId="478"/>
          <ac:picMkLst>
            <pc:docMk/>
            <pc:sldMk cId="2415854040" sldId="271"/>
            <ac:picMk id="3" creationId="{3203C684-79A2-1843-A3CC-00C1E77EFDDE}"/>
          </ac:picMkLst>
        </pc:picChg>
        <pc:picChg chg="mod">
          <ac:chgData name="Zrinka Jurčević" userId="0b24b88d-47f3-4db2-ad81-ac8a28adbcb8" providerId="ADAL" clId="{109DF429-4EC3-FD42-A9FB-1ADA397DD819}" dt="2021-04-08T06:21:11.968" v="574" actId="1076"/>
          <ac:picMkLst>
            <pc:docMk/>
            <pc:sldMk cId="2415854040" sldId="271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109DF429-4EC3-FD42-A9FB-1ADA397DD819}" dt="2021-04-08T06:16:36.278" v="543" actId="478"/>
          <ac:picMkLst>
            <pc:docMk/>
            <pc:sldMk cId="2415854040" sldId="271"/>
            <ac:picMk id="9" creationId="{F9C5B111-DE56-A548-9095-625602E0A545}"/>
          </ac:picMkLst>
        </pc:picChg>
        <pc:picChg chg="mod">
          <ac:chgData name="Zrinka Jurčević" userId="0b24b88d-47f3-4db2-ad81-ac8a28adbcb8" providerId="ADAL" clId="{109DF429-4EC3-FD42-A9FB-1ADA397DD819}" dt="2021-04-08T06:37:40.936" v="815" actId="1076"/>
          <ac:picMkLst>
            <pc:docMk/>
            <pc:sldMk cId="2415854040" sldId="271"/>
            <ac:picMk id="10" creationId="{00000000-0000-0000-0000-000000000000}"/>
          </ac:picMkLst>
        </pc:picChg>
        <pc:picChg chg="add del mod">
          <ac:chgData name="Zrinka Jurčević" userId="0b24b88d-47f3-4db2-ad81-ac8a28adbcb8" providerId="ADAL" clId="{109DF429-4EC3-FD42-A9FB-1ADA397DD819}" dt="2021-04-08T06:16:48.087" v="545" actId="478"/>
          <ac:picMkLst>
            <pc:docMk/>
            <pc:sldMk cId="2415854040" sldId="271"/>
            <ac:picMk id="11" creationId="{BCDB8B13-80F8-7B4E-9109-5D4033897EF4}"/>
          </ac:picMkLst>
        </pc:picChg>
        <pc:picChg chg="add del mod">
          <ac:chgData name="Zrinka Jurčević" userId="0b24b88d-47f3-4db2-ad81-ac8a28adbcb8" providerId="ADAL" clId="{109DF429-4EC3-FD42-A9FB-1ADA397DD819}" dt="2021-04-08T06:17:21.102" v="547" actId="478"/>
          <ac:picMkLst>
            <pc:docMk/>
            <pc:sldMk cId="2415854040" sldId="271"/>
            <ac:picMk id="12" creationId="{C8C3A13F-D347-9240-8E5D-A80426314EE5}"/>
          </ac:picMkLst>
        </pc:picChg>
        <pc:picChg chg="add del mod">
          <ac:chgData name="Zrinka Jurčević" userId="0b24b88d-47f3-4db2-ad81-ac8a28adbcb8" providerId="ADAL" clId="{109DF429-4EC3-FD42-A9FB-1ADA397DD819}" dt="2021-04-08T06:23:04.519" v="590" actId="478"/>
          <ac:picMkLst>
            <pc:docMk/>
            <pc:sldMk cId="2415854040" sldId="271"/>
            <ac:picMk id="13" creationId="{C177E08F-E1A4-E74F-B3D2-ECD961CE1C32}"/>
          </ac:picMkLst>
        </pc:picChg>
        <pc:picChg chg="add del mod">
          <ac:chgData name="Zrinka Jurčević" userId="0b24b88d-47f3-4db2-ad81-ac8a28adbcb8" providerId="ADAL" clId="{109DF429-4EC3-FD42-A9FB-1ADA397DD819}" dt="2021-04-08T06:23:05.954" v="591" actId="478"/>
          <ac:picMkLst>
            <pc:docMk/>
            <pc:sldMk cId="2415854040" sldId="271"/>
            <ac:picMk id="15" creationId="{0CBC59CD-C186-604E-8DCE-3E80F0CC1FCD}"/>
          </ac:picMkLst>
        </pc:picChg>
        <pc:picChg chg="add del mod">
          <ac:chgData name="Zrinka Jurčević" userId="0b24b88d-47f3-4db2-ad81-ac8a28adbcb8" providerId="ADAL" clId="{109DF429-4EC3-FD42-A9FB-1ADA397DD819}" dt="2021-04-08T06:23:03.011" v="589" actId="478"/>
          <ac:picMkLst>
            <pc:docMk/>
            <pc:sldMk cId="2415854040" sldId="271"/>
            <ac:picMk id="17" creationId="{AD846E10-2631-A042-B065-AF779C0BB58B}"/>
          </ac:picMkLst>
        </pc:picChg>
        <pc:picChg chg="add del mod">
          <ac:chgData name="Zrinka Jurčević" userId="0b24b88d-47f3-4db2-ad81-ac8a28adbcb8" providerId="ADAL" clId="{109DF429-4EC3-FD42-A9FB-1ADA397DD819}" dt="2021-04-08T06:38:41.453" v="832" actId="478"/>
          <ac:picMkLst>
            <pc:docMk/>
            <pc:sldMk cId="2415854040" sldId="271"/>
            <ac:picMk id="23" creationId="{47879262-A387-0A4B-9391-89A3A79D69CF}"/>
          </ac:picMkLst>
        </pc:picChg>
        <pc:picChg chg="add mod">
          <ac:chgData name="Zrinka Jurčević" userId="0b24b88d-47f3-4db2-ad81-ac8a28adbcb8" providerId="ADAL" clId="{109DF429-4EC3-FD42-A9FB-1ADA397DD819}" dt="2021-04-08T06:39:44.825" v="851" actId="207"/>
          <ac:picMkLst>
            <pc:docMk/>
            <pc:sldMk cId="2415854040" sldId="271"/>
            <ac:picMk id="28" creationId="{A79EFB23-93BD-584C-9189-54E77882078B}"/>
          </ac:picMkLst>
        </pc:picChg>
        <pc:picChg chg="add mod">
          <ac:chgData name="Zrinka Jurčević" userId="0b24b88d-47f3-4db2-ad81-ac8a28adbcb8" providerId="ADAL" clId="{109DF429-4EC3-FD42-A9FB-1ADA397DD819}" dt="2021-04-08T06:39:57.325" v="855" actId="1076"/>
          <ac:picMkLst>
            <pc:docMk/>
            <pc:sldMk cId="2415854040" sldId="271"/>
            <ac:picMk id="29" creationId="{77FC9497-DBA4-6D42-8637-83DB81F68B51}"/>
          </ac:picMkLst>
        </pc:picChg>
      </pc:sldChg>
      <pc:sldChg chg="addSp modSp mod modAnim">
        <pc:chgData name="Zrinka Jurčević" userId="0b24b88d-47f3-4db2-ad81-ac8a28adbcb8" providerId="ADAL" clId="{109DF429-4EC3-FD42-A9FB-1ADA397DD819}" dt="2021-04-08T10:06:22.299" v="2961"/>
        <pc:sldMkLst>
          <pc:docMk/>
          <pc:sldMk cId="3158467256" sldId="272"/>
        </pc:sldMkLst>
        <pc:spChg chg="add mod">
          <ac:chgData name="Zrinka Jurčević" userId="0b24b88d-47f3-4db2-ad81-ac8a28adbcb8" providerId="ADAL" clId="{109DF429-4EC3-FD42-A9FB-1ADA397DD819}" dt="2021-04-08T06:43:59.861" v="1099" actId="1076"/>
          <ac:spMkLst>
            <pc:docMk/>
            <pc:sldMk cId="3158467256" sldId="272"/>
            <ac:spMk id="2" creationId="{CFA20ACA-9906-134C-A2DD-04E59E818944}"/>
          </ac:spMkLst>
        </pc:spChg>
        <pc:spChg chg="add mod">
          <ac:chgData name="Zrinka Jurčević" userId="0b24b88d-47f3-4db2-ad81-ac8a28adbcb8" providerId="ADAL" clId="{109DF429-4EC3-FD42-A9FB-1ADA397DD819}" dt="2021-04-08T06:42:11.203" v="907" actId="20577"/>
          <ac:spMkLst>
            <pc:docMk/>
            <pc:sldMk cId="3158467256" sldId="272"/>
            <ac:spMk id="9" creationId="{37E93E01-388B-EB4C-BB17-41A5AF6A1372}"/>
          </ac:spMkLst>
        </pc:spChg>
        <pc:picChg chg="add mod">
          <ac:chgData name="Zrinka Jurčević" userId="0b24b88d-47f3-4db2-ad81-ac8a28adbcb8" providerId="ADAL" clId="{109DF429-4EC3-FD42-A9FB-1ADA397DD819}" dt="2021-04-08T10:06:22.299" v="2961"/>
          <ac:picMkLst>
            <pc:docMk/>
            <pc:sldMk cId="3158467256" sldId="272"/>
            <ac:picMk id="4" creationId="{58B5EA5D-32CE-D847-89D7-F725918AF719}"/>
          </ac:picMkLst>
        </pc:picChg>
        <pc:picChg chg="mod">
          <ac:chgData name="Zrinka Jurčević" userId="0b24b88d-47f3-4db2-ad81-ac8a28adbcb8" providerId="ADAL" clId="{109DF429-4EC3-FD42-A9FB-1ADA397DD819}" dt="2021-04-08T06:43:56.870" v="1098" actId="1076"/>
          <ac:picMkLst>
            <pc:docMk/>
            <pc:sldMk cId="3158467256" sldId="272"/>
            <ac:picMk id="6" creationId="{00000000-0000-0000-0000-000000000000}"/>
          </ac:picMkLst>
        </pc:picChg>
      </pc:sldChg>
      <pc:sldChg chg="addSp modSp mod modAnim">
        <pc:chgData name="Zrinka Jurčević" userId="0b24b88d-47f3-4db2-ad81-ac8a28adbcb8" providerId="ADAL" clId="{109DF429-4EC3-FD42-A9FB-1ADA397DD819}" dt="2021-04-08T10:08:34.809" v="2975"/>
        <pc:sldMkLst>
          <pc:docMk/>
          <pc:sldMk cId="1090928976" sldId="273"/>
        </pc:sldMkLst>
        <pc:spChg chg="add mod">
          <ac:chgData name="Zrinka Jurčević" userId="0b24b88d-47f3-4db2-ad81-ac8a28adbcb8" providerId="ADAL" clId="{109DF429-4EC3-FD42-A9FB-1ADA397DD819}" dt="2021-04-08T07:18:49.592" v="1332" actId="1076"/>
          <ac:spMkLst>
            <pc:docMk/>
            <pc:sldMk cId="1090928976" sldId="273"/>
            <ac:spMk id="2" creationId="{CE34784F-6B62-1341-8180-220C71DB1C08}"/>
          </ac:spMkLst>
        </pc:spChg>
        <pc:spChg chg="add mod">
          <ac:chgData name="Zrinka Jurčević" userId="0b24b88d-47f3-4db2-ad81-ac8a28adbcb8" providerId="ADAL" clId="{109DF429-4EC3-FD42-A9FB-1ADA397DD819}" dt="2021-04-08T07:18:35.774" v="1329" actId="1076"/>
          <ac:spMkLst>
            <pc:docMk/>
            <pc:sldMk cId="1090928976" sldId="273"/>
            <ac:spMk id="9" creationId="{F980236C-59FD-9D42-9E8D-D16EC8A8D95C}"/>
          </ac:spMkLst>
        </pc:spChg>
        <pc:spChg chg="add mod">
          <ac:chgData name="Zrinka Jurčević" userId="0b24b88d-47f3-4db2-ad81-ac8a28adbcb8" providerId="ADAL" clId="{109DF429-4EC3-FD42-A9FB-1ADA397DD819}" dt="2021-04-08T07:20:07.690" v="1406" actId="1076"/>
          <ac:spMkLst>
            <pc:docMk/>
            <pc:sldMk cId="1090928976" sldId="273"/>
            <ac:spMk id="11" creationId="{19844030-7E6F-1940-BF22-BD5B4D2A8A37}"/>
          </ac:spMkLst>
        </pc:spChg>
        <pc:spChg chg="add mod">
          <ac:chgData name="Zrinka Jurčević" userId="0b24b88d-47f3-4db2-ad81-ac8a28adbcb8" providerId="ADAL" clId="{109DF429-4EC3-FD42-A9FB-1ADA397DD819}" dt="2021-04-08T07:21:35.475" v="1422" actId="207"/>
          <ac:spMkLst>
            <pc:docMk/>
            <pc:sldMk cId="1090928976" sldId="273"/>
            <ac:spMk id="12" creationId="{851F94A2-999B-9044-851C-BA490F6DC173}"/>
          </ac:spMkLst>
        </pc:spChg>
        <pc:picChg chg="add mod">
          <ac:chgData name="Zrinka Jurčević" userId="0b24b88d-47f3-4db2-ad81-ac8a28adbcb8" providerId="ADAL" clId="{109DF429-4EC3-FD42-A9FB-1ADA397DD819}" dt="2021-04-08T07:21:50.275" v="1423" actId="1076"/>
          <ac:picMkLst>
            <pc:docMk/>
            <pc:sldMk cId="1090928976" sldId="273"/>
            <ac:picMk id="4" creationId="{25BA9D99-DC82-A24E-97CB-49E1AE071D15}"/>
          </ac:picMkLst>
        </pc:picChg>
        <pc:picChg chg="mod">
          <ac:chgData name="Zrinka Jurčević" userId="0b24b88d-47f3-4db2-ad81-ac8a28adbcb8" providerId="ADAL" clId="{109DF429-4EC3-FD42-A9FB-1ADA397DD819}" dt="2021-04-08T07:18:42.460" v="1330" actId="14100"/>
          <ac:picMkLst>
            <pc:docMk/>
            <pc:sldMk cId="1090928976" sldId="273"/>
            <ac:picMk id="7" creationId="{00000000-0000-0000-0000-000000000000}"/>
          </ac:picMkLst>
        </pc:picChg>
      </pc:sldChg>
      <pc:sldChg chg="addSp delSp modSp add mod modShow">
        <pc:chgData name="Zrinka Jurčević" userId="0b24b88d-47f3-4db2-ad81-ac8a28adbcb8" providerId="ADAL" clId="{109DF429-4EC3-FD42-A9FB-1ADA397DD819}" dt="2021-04-08T10:06:38.455" v="2962"/>
        <pc:sldMkLst>
          <pc:docMk/>
          <pc:sldMk cId="1494902311" sldId="274"/>
        </pc:sldMkLst>
        <pc:spChg chg="del">
          <ac:chgData name="Zrinka Jurčević" userId="0b24b88d-47f3-4db2-ad81-ac8a28adbcb8" providerId="ADAL" clId="{109DF429-4EC3-FD42-A9FB-1ADA397DD819}" dt="2021-04-08T06:44:33.353" v="1107" actId="478"/>
          <ac:spMkLst>
            <pc:docMk/>
            <pc:sldMk cId="1494902311" sldId="274"/>
            <ac:spMk id="8" creationId="{D9DEA48B-E4D8-964A-947E-16143522C4DA}"/>
          </ac:spMkLst>
        </pc:spChg>
        <pc:picChg chg="add mod">
          <ac:chgData name="Zrinka Jurčević" userId="0b24b88d-47f3-4db2-ad81-ac8a28adbcb8" providerId="ADAL" clId="{109DF429-4EC3-FD42-A9FB-1ADA397DD819}" dt="2021-04-08T10:06:38.455" v="2962"/>
          <ac:picMkLst>
            <pc:docMk/>
            <pc:sldMk cId="1494902311" sldId="274"/>
            <ac:picMk id="3" creationId="{EB7E4A01-9B2E-0E42-811C-8D9D9847DAB0}"/>
          </ac:picMkLst>
        </pc:picChg>
        <pc:picChg chg="del">
          <ac:chgData name="Zrinka Jurčević" userId="0b24b88d-47f3-4db2-ad81-ac8a28adbcb8" providerId="ADAL" clId="{109DF429-4EC3-FD42-A9FB-1ADA397DD819}" dt="2021-04-08T06:44:34.673" v="1108" actId="478"/>
          <ac:picMkLst>
            <pc:docMk/>
            <pc:sldMk cId="1494902311" sldId="27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09DF429-4EC3-FD42-A9FB-1ADA397DD819}" dt="2021-04-08T06:44:37.197" v="1109" actId="1076"/>
          <ac:picMkLst>
            <pc:docMk/>
            <pc:sldMk cId="1494902311" sldId="274"/>
            <ac:picMk id="10" creationId="{00000000-0000-0000-0000-000000000000}"/>
          </ac:picMkLst>
        </pc:picChg>
      </pc:sldChg>
      <pc:sldChg chg="add del">
        <pc:chgData name="Zrinka Jurčević" userId="0b24b88d-47f3-4db2-ad81-ac8a28adbcb8" providerId="ADAL" clId="{109DF429-4EC3-FD42-A9FB-1ADA397DD819}" dt="2021-04-08T07:28:11.860" v="1584" actId="2696"/>
        <pc:sldMkLst>
          <pc:docMk/>
          <pc:sldMk cId="2901436029" sldId="275"/>
        </pc:sldMkLst>
      </pc:sldChg>
      <pc:sldChg chg="add del">
        <pc:chgData name="Zrinka Jurčević" userId="0b24b88d-47f3-4db2-ad81-ac8a28adbcb8" providerId="ADAL" clId="{109DF429-4EC3-FD42-A9FB-1ADA397DD819}" dt="2021-04-08T07:28:10.954" v="1583" actId="2696"/>
        <pc:sldMkLst>
          <pc:docMk/>
          <pc:sldMk cId="2968461301" sldId="276"/>
        </pc:sldMkLst>
      </pc:sldChg>
      <pc:sldChg chg="addSp modSp add mod modAnim">
        <pc:chgData name="Zrinka Jurčević" userId="0b24b88d-47f3-4db2-ad81-ac8a28adbcb8" providerId="ADAL" clId="{109DF429-4EC3-FD42-A9FB-1ADA397DD819}" dt="2021-04-08T10:09:28.647" v="2986"/>
        <pc:sldMkLst>
          <pc:docMk/>
          <pc:sldMk cId="1294425559" sldId="277"/>
        </pc:sldMkLst>
        <pc:spChg chg="add mod">
          <ac:chgData name="Zrinka Jurčević" userId="0b24b88d-47f3-4db2-ad81-ac8a28adbcb8" providerId="ADAL" clId="{109DF429-4EC3-FD42-A9FB-1ADA397DD819}" dt="2021-04-08T07:24:03.133" v="1508" actId="1076"/>
          <ac:spMkLst>
            <pc:docMk/>
            <pc:sldMk cId="1294425559" sldId="277"/>
            <ac:spMk id="2" creationId="{005EBCE0-B591-7B40-B555-37CC7138566D}"/>
          </ac:spMkLst>
        </pc:spChg>
        <pc:spChg chg="mod">
          <ac:chgData name="Zrinka Jurčević" userId="0b24b88d-47f3-4db2-ad81-ac8a28adbcb8" providerId="ADAL" clId="{109DF429-4EC3-FD42-A9FB-1ADA397DD819}" dt="2021-04-08T07:26:47.181" v="1572" actId="1076"/>
          <ac:spMkLst>
            <pc:docMk/>
            <pc:sldMk cId="1294425559" sldId="277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109DF429-4EC3-FD42-A9FB-1ADA397DD819}" dt="2021-04-08T07:26:49.954" v="1573" actId="1076"/>
          <ac:spMkLst>
            <pc:docMk/>
            <pc:sldMk cId="1294425559" sldId="277"/>
            <ac:spMk id="9" creationId="{8ACD81A6-0F65-3E41-823F-93369EB2D686}"/>
          </ac:spMkLst>
        </pc:spChg>
        <pc:spChg chg="add mod">
          <ac:chgData name="Zrinka Jurčević" userId="0b24b88d-47f3-4db2-ad81-ac8a28adbcb8" providerId="ADAL" clId="{109DF429-4EC3-FD42-A9FB-1ADA397DD819}" dt="2021-04-08T07:26:56.101" v="1574" actId="1076"/>
          <ac:spMkLst>
            <pc:docMk/>
            <pc:sldMk cId="1294425559" sldId="277"/>
            <ac:spMk id="15" creationId="{BCD70435-CA3C-C44E-B069-886853691F36}"/>
          </ac:spMkLst>
        </pc:spChg>
        <pc:picChg chg="add mod">
          <ac:chgData name="Zrinka Jurčević" userId="0b24b88d-47f3-4db2-ad81-ac8a28adbcb8" providerId="ADAL" clId="{109DF429-4EC3-FD42-A9FB-1ADA397DD819}" dt="2021-04-08T07:27:19.306" v="1581" actId="1076"/>
          <ac:picMkLst>
            <pc:docMk/>
            <pc:sldMk cId="1294425559" sldId="277"/>
            <ac:picMk id="4" creationId="{5823C20E-F129-B749-9385-A3E538332091}"/>
          </ac:picMkLst>
        </pc:picChg>
        <pc:picChg chg="mod">
          <ac:chgData name="Zrinka Jurčević" userId="0b24b88d-47f3-4db2-ad81-ac8a28adbcb8" providerId="ADAL" clId="{109DF429-4EC3-FD42-A9FB-1ADA397DD819}" dt="2021-04-08T07:26:45.567" v="1571" actId="1076"/>
          <ac:picMkLst>
            <pc:docMk/>
            <pc:sldMk cId="1294425559" sldId="277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109DF429-4EC3-FD42-A9FB-1ADA397DD819}" dt="2021-04-08T07:27:23.247" v="1582" actId="1076"/>
          <ac:picMkLst>
            <pc:docMk/>
            <pc:sldMk cId="1294425559" sldId="277"/>
            <ac:picMk id="12" creationId="{44E218BD-68AC-5C44-BAC4-168F7B4EA34D}"/>
          </ac:picMkLst>
        </pc:picChg>
        <pc:picChg chg="add mod">
          <ac:chgData name="Zrinka Jurčević" userId="0b24b88d-47f3-4db2-ad81-ac8a28adbcb8" providerId="ADAL" clId="{109DF429-4EC3-FD42-A9FB-1ADA397DD819}" dt="2021-04-08T07:27:05.596" v="1577" actId="1076"/>
          <ac:picMkLst>
            <pc:docMk/>
            <pc:sldMk cId="1294425559" sldId="277"/>
            <ac:picMk id="14" creationId="{43AFCBE4-3F18-104C-9A03-27C3A08151C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9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hyperlink" Target="https://www.e-sfera.hr/dodatni-digitalni-sadrzaji/05833d00-2db0-4b9c-8700-61e0b44d6d41/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12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34278" y="158208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515906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39910" y="1819631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B17BFE-F737-9B44-A2C2-5BC741B67D53}"/>
              </a:ext>
            </a:extLst>
          </p:cNvPr>
          <p:cNvSpPr txBox="1"/>
          <p:nvPr/>
        </p:nvSpPr>
        <p:spPr>
          <a:xfrm>
            <a:off x="9039910" y="2988006"/>
            <a:ext cx="2119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VEZNIČKE RIJEČI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E5F12-6B54-6049-B872-322BD7E97AA2}"/>
              </a:ext>
            </a:extLst>
          </p:cNvPr>
          <p:cNvSpPr txBox="1"/>
          <p:nvPr/>
        </p:nvSpPr>
        <p:spPr>
          <a:xfrm>
            <a:off x="2679499" y="394771"/>
            <a:ext cx="8327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Koje se vrste riječi  pojavljuju u ulozi veznika?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1EC812-3DA6-4948-B733-AD48E84C03E1}"/>
              </a:ext>
            </a:extLst>
          </p:cNvPr>
          <p:cNvSpPr/>
          <p:nvPr/>
        </p:nvSpPr>
        <p:spPr>
          <a:xfrm>
            <a:off x="234714" y="1432500"/>
            <a:ext cx="88051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Namijenio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supruzi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Caveat"/>
              </a:rPr>
              <a:t>dok</a:t>
            </a:r>
            <a:r>
              <a:rPr lang="en-US" sz="2800" b="1" dirty="0">
                <a:solidFill>
                  <a:srgbClr val="FFC000"/>
                </a:solidFill>
                <a:latin typeface="Caveat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je bio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zatočeništvu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Proširio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običaj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darivanja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ključića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Caveat"/>
              </a:rPr>
              <a:t>kojim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otključava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Savjetovali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čokoladu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Caveat"/>
              </a:rPr>
              <a:t>kako</a:t>
            </a:r>
            <a:r>
              <a:rPr lang="en-US" sz="2800" b="1" dirty="0">
                <a:solidFill>
                  <a:srgbClr val="FFC000"/>
                </a:solidFill>
                <a:latin typeface="Caveat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bi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ublažili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tugu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Pogledao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me je </a:t>
            </a:r>
            <a:r>
              <a:rPr lang="en-US" sz="2800" b="1" dirty="0" err="1">
                <a:solidFill>
                  <a:srgbClr val="FFC000"/>
                </a:solidFill>
                <a:latin typeface="Caveat"/>
              </a:rPr>
              <a:t>kao</a:t>
            </a:r>
            <a:r>
              <a:rPr lang="en-US" sz="2800" b="1" dirty="0">
                <a:solidFill>
                  <a:srgbClr val="FFC000"/>
                </a:solidFill>
                <a:latin typeface="Caveat"/>
              </a:rPr>
              <a:t> da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me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poznaje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92BA9799-CC95-3646-95D4-FCE52FEDFD3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04" y="3600238"/>
            <a:ext cx="82296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60563" y="1430225"/>
            <a:ext cx="3370395" cy="332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753" y="49649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044328" y="1706697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9D2B912-767B-CD44-8A60-33472B17979A}"/>
              </a:ext>
            </a:extLst>
          </p:cNvPr>
          <p:cNvSpPr/>
          <p:nvPr/>
        </p:nvSpPr>
        <p:spPr>
          <a:xfrm>
            <a:off x="2065426" y="451524"/>
            <a:ext cx="84468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Zbog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upotrebljava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zadanih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5C14F6-2A2D-7640-9D13-3FB7CF808146}"/>
              </a:ext>
            </a:extLst>
          </p:cNvPr>
          <p:cNvSpPr txBox="1"/>
          <p:nvPr/>
        </p:nvSpPr>
        <p:spPr>
          <a:xfrm>
            <a:off x="8887967" y="2538119"/>
            <a:ext cx="1792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0D1AC4-2FA8-6943-844E-23ECA03E3EA2}"/>
              </a:ext>
            </a:extLst>
          </p:cNvPr>
          <p:cNvSpPr txBox="1"/>
          <p:nvPr/>
        </p:nvSpPr>
        <p:spPr>
          <a:xfrm>
            <a:off x="487680" y="1522030"/>
            <a:ext cx="59309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Mislio sam </a:t>
            </a:r>
            <a:r>
              <a:rPr lang="en-HR" sz="2800" dirty="0">
                <a:solidFill>
                  <a:srgbClr val="C00000"/>
                </a:solidFill>
              </a:rPr>
              <a:t>da odu u školu</a:t>
            </a:r>
            <a:r>
              <a:rPr lang="en-HR" sz="2800" dirty="0">
                <a:solidFill>
                  <a:srgbClr val="FF0000"/>
                </a:solidFill>
              </a:rPr>
              <a:t>,</a:t>
            </a:r>
            <a:r>
              <a:rPr lang="en-HR" sz="2800" dirty="0">
                <a:solidFill>
                  <a:srgbClr val="C00000"/>
                </a:solidFill>
              </a:rPr>
              <a:t> da donesu bilježnicu</a:t>
            </a:r>
            <a:r>
              <a:rPr lang="en-HR" sz="2800" dirty="0">
                <a:solidFill>
                  <a:srgbClr val="FF0000"/>
                </a:solidFill>
              </a:rPr>
              <a:t>,</a:t>
            </a:r>
            <a:r>
              <a:rPr lang="en-HR" sz="2800" dirty="0">
                <a:solidFill>
                  <a:srgbClr val="C00000"/>
                </a:solidFill>
              </a:rPr>
              <a:t> da napišu zadaću.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2F0237-D88F-8E46-8241-E1273B63CCC0}"/>
              </a:ext>
            </a:extLst>
          </p:cNvPr>
          <p:cNvSpPr txBox="1"/>
          <p:nvPr/>
        </p:nvSpPr>
        <p:spPr>
          <a:xfrm>
            <a:off x="487680" y="2996029"/>
            <a:ext cx="5500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B0F0"/>
                </a:solidFill>
              </a:rPr>
              <a:t>Dok je bio u zatočeništvu</a:t>
            </a:r>
            <a:r>
              <a:rPr lang="en-HR" sz="2800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namijenio ju je svojoj supruzi.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41BDE8-659D-C14D-8C33-F0D137F6B9CF}"/>
              </a:ext>
            </a:extLst>
          </p:cNvPr>
          <p:cNvSpPr txBox="1"/>
          <p:nvPr/>
        </p:nvSpPr>
        <p:spPr>
          <a:xfrm>
            <a:off x="487680" y="4523232"/>
            <a:ext cx="6303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Namijeno ju je</a:t>
            </a:r>
            <a:r>
              <a:rPr lang="en-HR" sz="2800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</a:t>
            </a:r>
            <a:r>
              <a:rPr lang="en-HR" sz="2800" dirty="0">
                <a:solidFill>
                  <a:srgbClr val="069C4B"/>
                </a:solidFill>
              </a:rPr>
              <a:t>dok je bio u zatočeništvu</a:t>
            </a:r>
            <a:r>
              <a:rPr lang="en-HR" sz="2800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svojoj supruzi.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12C8A2-6F7D-6C46-A4BA-BD046445B9EB}"/>
              </a:ext>
            </a:extLst>
          </p:cNvPr>
          <p:cNvSpPr txBox="1"/>
          <p:nvPr/>
        </p:nvSpPr>
        <p:spPr>
          <a:xfrm>
            <a:off x="5682522" y="2320072"/>
            <a:ext cx="1667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NIZANJE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E9560B-812D-0B48-B870-C09DC88AFC77}"/>
              </a:ext>
            </a:extLst>
          </p:cNvPr>
          <p:cNvSpPr txBox="1"/>
          <p:nvPr/>
        </p:nvSpPr>
        <p:spPr>
          <a:xfrm>
            <a:off x="5676116" y="3753099"/>
            <a:ext cx="191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9DD8"/>
                </a:solidFill>
              </a:rPr>
              <a:t>INVERZIJA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D5B397-BC59-4A4C-B550-16D47A9F1645}"/>
              </a:ext>
            </a:extLst>
          </p:cNvPr>
          <p:cNvSpPr txBox="1"/>
          <p:nvPr/>
        </p:nvSpPr>
        <p:spPr>
          <a:xfrm>
            <a:off x="5777911" y="5318098"/>
            <a:ext cx="191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UMETANJE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/>
      <p:bldP spid="13" grpId="0"/>
      <p:bldP spid="14" grpId="0"/>
      <p:bldP spid="15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11027" y="-2594242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35979" y="1352855"/>
            <a:ext cx="3400434" cy="335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045" y="493694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818823" y="2556784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Heart lock with solid fill">
            <a:extLst>
              <a:ext uri="{FF2B5EF4-FFF2-40B4-BE49-F238E27FC236}">
                <a16:creationId xmlns:a16="http://schemas.microsoft.com/office/drawing/2014/main" id="{291B93D5-C309-B94C-8DD1-AAA4BA9D83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3896" y="1070903"/>
            <a:ext cx="767113" cy="7671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DA246D-6EEA-5647-9576-778AF23ACA3C}"/>
              </a:ext>
            </a:extLst>
          </p:cNvPr>
          <p:cNvSpPr txBox="1"/>
          <p:nvPr/>
        </p:nvSpPr>
        <p:spPr>
          <a:xfrm>
            <a:off x="1451699" y="582219"/>
            <a:ext cx="85812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Poveži jednostavne rečenice u zavisnosloženu rečenicu.</a:t>
            </a:r>
          </a:p>
          <a:p>
            <a:endParaRPr lang="en-HR" sz="2800" dirty="0"/>
          </a:p>
          <a:p>
            <a:r>
              <a:rPr lang="en-HR" sz="2800" dirty="0"/>
              <a:t>Slušam radio. Učim o rečenicama.</a:t>
            </a:r>
          </a:p>
          <a:p>
            <a:endParaRPr lang="en-HR" sz="2800" dirty="0"/>
          </a:p>
          <a:p>
            <a:r>
              <a:rPr lang="en-HR" sz="2800" dirty="0"/>
              <a:t>Ne želim u bazen. Ne znam plivati.</a:t>
            </a:r>
          </a:p>
          <a:p>
            <a:endParaRPr lang="en-HR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7A1551E-0E3D-8C4D-81BE-D6B2782E5E90}"/>
              </a:ext>
            </a:extLst>
          </p:cNvPr>
          <p:cNvCxnSpPr>
            <a:cxnSpLocks/>
          </p:cNvCxnSpPr>
          <p:nvPr/>
        </p:nvCxnSpPr>
        <p:spPr>
          <a:xfrm>
            <a:off x="528498" y="2316419"/>
            <a:ext cx="7347065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7537B22-4A6C-C64C-9724-CE5F9825E6A1}"/>
              </a:ext>
            </a:extLst>
          </p:cNvPr>
          <p:cNvCxnSpPr>
            <a:cxnSpLocks/>
          </p:cNvCxnSpPr>
          <p:nvPr/>
        </p:nvCxnSpPr>
        <p:spPr>
          <a:xfrm>
            <a:off x="421981" y="3141559"/>
            <a:ext cx="7347065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phic 13" descr="Heart lock with solid fill">
            <a:extLst>
              <a:ext uri="{FF2B5EF4-FFF2-40B4-BE49-F238E27FC236}">
                <a16:creationId xmlns:a16="http://schemas.microsoft.com/office/drawing/2014/main" id="{63F4723C-F40C-1D42-8E6D-A58118932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4942" y="3654448"/>
            <a:ext cx="767113" cy="7671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78E2C13-D92B-4447-AD61-447F10518C7D}"/>
              </a:ext>
            </a:extLst>
          </p:cNvPr>
          <p:cNvSpPr txBox="1"/>
          <p:nvPr/>
        </p:nvSpPr>
        <p:spPr>
          <a:xfrm>
            <a:off x="992841" y="3369099"/>
            <a:ext cx="68403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Prepiši rečenicu u tako da bude u inverziji.</a:t>
            </a:r>
          </a:p>
          <a:p>
            <a:pPr algn="ctr"/>
            <a:r>
              <a:rPr lang="en-HR" sz="2800" dirty="0"/>
              <a:t>Rado putuje tko voli prirodu.</a:t>
            </a:r>
          </a:p>
          <a:p>
            <a:endParaRPr lang="en-HR" sz="28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747552E-46CF-9645-B41A-DD6A78C7CFB9}"/>
              </a:ext>
            </a:extLst>
          </p:cNvPr>
          <p:cNvCxnSpPr>
            <a:cxnSpLocks/>
          </p:cNvCxnSpPr>
          <p:nvPr/>
        </p:nvCxnSpPr>
        <p:spPr>
          <a:xfrm>
            <a:off x="421981" y="4754094"/>
            <a:ext cx="7347065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rt lock with solid fill">
            <a:extLst>
              <a:ext uri="{FF2B5EF4-FFF2-40B4-BE49-F238E27FC236}">
                <a16:creationId xmlns:a16="http://schemas.microsoft.com/office/drawing/2014/main" id="{A20111E6-8B35-D14F-AF90-25ECD6C050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4941" y="5118415"/>
            <a:ext cx="767113" cy="7671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ABBA5FF-686C-1A46-99BE-BCA2E7FEBA72}"/>
              </a:ext>
            </a:extLst>
          </p:cNvPr>
          <p:cNvSpPr txBox="1"/>
          <p:nvPr/>
        </p:nvSpPr>
        <p:spPr>
          <a:xfrm>
            <a:off x="1056994" y="5011142"/>
            <a:ext cx="83342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Dopuni. Vezničke riječi su: </a:t>
            </a:r>
            <a:r>
              <a:rPr lang="en-HR" sz="2800" dirty="0">
                <a:solidFill>
                  <a:srgbClr val="069C4B"/>
                </a:solidFill>
              </a:rPr>
              <a:t>_____________, ____________, _________ </a:t>
            </a:r>
            <a:r>
              <a:rPr lang="en-US" sz="2800" dirty="0" err="1">
                <a:solidFill>
                  <a:srgbClr val="069C4B"/>
                </a:solidFill>
              </a:rPr>
              <a:t>i</a:t>
            </a:r>
            <a:r>
              <a:rPr lang="en-HR" sz="2800" dirty="0">
                <a:solidFill>
                  <a:srgbClr val="069C4B"/>
                </a:solidFill>
              </a:rPr>
              <a:t> _______________.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20DE85-B48B-214C-9269-19303228FD67}"/>
              </a:ext>
            </a:extLst>
          </p:cNvPr>
          <p:cNvSpPr txBox="1"/>
          <p:nvPr/>
        </p:nvSpPr>
        <p:spPr>
          <a:xfrm>
            <a:off x="1359352" y="1873580"/>
            <a:ext cx="5948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Slušam radio dok učim o rečenicama.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807E96-CDB8-E94D-92C4-C8DB343EB649}"/>
              </a:ext>
            </a:extLst>
          </p:cNvPr>
          <p:cNvSpPr txBox="1"/>
          <p:nvPr/>
        </p:nvSpPr>
        <p:spPr>
          <a:xfrm>
            <a:off x="1121467" y="2698688"/>
            <a:ext cx="5948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Ne želim u bazen jer ne znam plivati.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443648-A907-344F-8B03-481FB5BE676D}"/>
              </a:ext>
            </a:extLst>
          </p:cNvPr>
          <p:cNvSpPr txBox="1"/>
          <p:nvPr/>
        </p:nvSpPr>
        <p:spPr>
          <a:xfrm>
            <a:off x="1451699" y="4230874"/>
            <a:ext cx="4596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Tko voli prirodu, rado putuje.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2AA5EF-F7CC-0D41-8C77-328DB9C802D4}"/>
              </a:ext>
            </a:extLst>
          </p:cNvPr>
          <p:cNvSpPr txBox="1"/>
          <p:nvPr/>
        </p:nvSpPr>
        <p:spPr>
          <a:xfrm>
            <a:off x="3506402" y="5400913"/>
            <a:ext cx="1813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zamjenice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B19AC2-550F-1C42-8FC5-7EA8D69DD35F}"/>
              </a:ext>
            </a:extLst>
          </p:cNvPr>
          <p:cNvSpPr txBox="1"/>
          <p:nvPr/>
        </p:nvSpPr>
        <p:spPr>
          <a:xfrm>
            <a:off x="1481996" y="5379822"/>
            <a:ext cx="1272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prilozi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06A0CC-F114-744D-BE70-F47773035A0A}"/>
              </a:ext>
            </a:extLst>
          </p:cNvPr>
          <p:cNvSpPr txBox="1"/>
          <p:nvPr/>
        </p:nvSpPr>
        <p:spPr>
          <a:xfrm>
            <a:off x="5130762" y="4954538"/>
            <a:ext cx="2284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p</a:t>
            </a:r>
            <a:r>
              <a:rPr lang="en-HR" sz="2800" b="1" dirty="0">
                <a:solidFill>
                  <a:srgbClr val="C00000"/>
                </a:solidFill>
              </a:rPr>
              <a:t>ravi veznici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B8F4A5-2923-EE4D-B09A-265EBCA95355}"/>
              </a:ext>
            </a:extLst>
          </p:cNvPr>
          <p:cNvSpPr txBox="1"/>
          <p:nvPr/>
        </p:nvSpPr>
        <p:spPr>
          <a:xfrm>
            <a:off x="5281401" y="5394984"/>
            <a:ext cx="2594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v</a:t>
            </a:r>
            <a:r>
              <a:rPr lang="en-HR" sz="2800" b="1" dirty="0">
                <a:solidFill>
                  <a:srgbClr val="C00000"/>
                </a:solidFill>
              </a:rPr>
              <a:t>eznički skupovi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7E4A01-9B2E-0E42-811C-8D9D9847D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588" y="614322"/>
            <a:ext cx="8587247" cy="5146258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274" y="5141224"/>
            <a:ext cx="1864561" cy="7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02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73472" y="1249943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8000974" y="261181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468023" y="187399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CBF588-7868-2C42-9257-0AF361280E3E}"/>
              </a:ext>
            </a:extLst>
          </p:cNvPr>
          <p:cNvSpPr txBox="1"/>
          <p:nvPr/>
        </p:nvSpPr>
        <p:spPr>
          <a:xfrm>
            <a:off x="1833785" y="1133981"/>
            <a:ext cx="19589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</a:t>
            </a:r>
            <a:r>
              <a:rPr lang="en-US" dirty="0"/>
              <a:t>i</a:t>
            </a:r>
            <a:r>
              <a:rPr lang="en-HR" dirty="0"/>
              <a:t> ispiši rečenice koje su sklopljene uvrštavanjem.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59DC10-E795-F345-8784-2851519694CD}"/>
              </a:ext>
            </a:extLst>
          </p:cNvPr>
          <p:cNvSpPr/>
          <p:nvPr/>
        </p:nvSpPr>
        <p:spPr>
          <a:xfrm>
            <a:off x="1764639" y="2544739"/>
            <a:ext cx="20878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Poslušaj</a:t>
            </a:r>
            <a:r>
              <a:rPr lang="en-US" dirty="0"/>
              <a:t> </a:t>
            </a:r>
            <a:r>
              <a:rPr lang="en-US" dirty="0" err="1"/>
              <a:t>audiosažetak</a:t>
            </a:r>
            <a:r>
              <a:rPr lang="en-US" dirty="0"/>
              <a:t> </a:t>
            </a:r>
            <a:r>
              <a:rPr lang="en-US" dirty="0" err="1"/>
              <a:t>nastavne</a:t>
            </a:r>
            <a:r>
              <a:rPr lang="en-US" dirty="0"/>
              <a:t> </a:t>
            </a:r>
            <a:r>
              <a:rPr lang="en-US" dirty="0" err="1"/>
              <a:t>jedinice</a:t>
            </a:r>
            <a:r>
              <a:rPr lang="en-US" dirty="0"/>
              <a:t>. </a:t>
            </a:r>
            <a:r>
              <a:rPr lang="en-US" dirty="0" err="1"/>
              <a:t>Utvrdi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znanje</a:t>
            </a:r>
            <a:r>
              <a:rPr lang="en-US" dirty="0"/>
              <a:t>.</a:t>
            </a:r>
            <a:endParaRPr lang="en-H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0A974-87DA-994F-9586-2515AA968F3B}"/>
              </a:ext>
            </a:extLst>
          </p:cNvPr>
          <p:cNvSpPr txBox="1"/>
          <p:nvPr/>
        </p:nvSpPr>
        <p:spPr>
          <a:xfrm>
            <a:off x="1764639" y="3981100"/>
            <a:ext cx="1855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Prouči vrste zavisnosloženih rečenica.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B50C65-9496-7743-B6A3-F73B965356B5}"/>
              </a:ext>
            </a:extLst>
          </p:cNvPr>
          <p:cNvSpPr txBox="1"/>
          <p:nvPr/>
        </p:nvSpPr>
        <p:spPr>
          <a:xfrm>
            <a:off x="5176103" y="1139094"/>
            <a:ext cx="2286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Dopuni</a:t>
            </a:r>
            <a:r>
              <a:rPr lang="en-US" dirty="0"/>
              <a:t> </a:t>
            </a:r>
            <a:r>
              <a:rPr lang="en-US" dirty="0" err="1"/>
              <a:t>izostavljene</a:t>
            </a:r>
            <a:r>
              <a:rPr lang="en-US" dirty="0"/>
              <a:t> </a:t>
            </a:r>
            <a:r>
              <a:rPr lang="en-US" dirty="0" err="1"/>
              <a:t>pojmove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primijeni</a:t>
            </a:r>
            <a:r>
              <a:rPr lang="en-US" dirty="0"/>
              <a:t> </a:t>
            </a:r>
            <a:r>
              <a:rPr lang="en-US" dirty="0" err="1"/>
              <a:t>naučeno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novim</a:t>
            </a:r>
            <a:r>
              <a:rPr lang="en-US" dirty="0"/>
              <a:t> </a:t>
            </a:r>
            <a:r>
              <a:rPr lang="en-US" dirty="0" err="1"/>
              <a:t>primjerima</a:t>
            </a:r>
            <a:r>
              <a:rPr lang="en-US" dirty="0"/>
              <a:t>.</a:t>
            </a:r>
            <a:endParaRPr lang="en-H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4BD250-420C-DF40-B6FA-A925611002C4}"/>
              </a:ext>
            </a:extLst>
          </p:cNvPr>
          <p:cNvSpPr txBox="1"/>
          <p:nvPr/>
        </p:nvSpPr>
        <p:spPr>
          <a:xfrm>
            <a:off x="5231958" y="2623435"/>
            <a:ext cx="1728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Wizer.me izlaznom karticom.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B327FFA3-AF9F-4544-A6C1-F3A2ACF2C2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56" y="1185016"/>
            <a:ext cx="954363" cy="123120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 with low confidence">
            <a:extLst>
              <a:ext uri="{FF2B5EF4-FFF2-40B4-BE49-F238E27FC236}">
                <a16:creationId xmlns:a16="http://schemas.microsoft.com/office/drawing/2014/main" id="{D4BA684B-C8BF-F842-BBD7-3A3935C8FA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56" y="2533444"/>
            <a:ext cx="899521" cy="116045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A567D1F4-68C9-5A49-8848-69754DD81F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11" y="3862539"/>
            <a:ext cx="899521" cy="116045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CB8462A0-6FDA-C34B-B678-D2BC7402455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323" y="1214554"/>
            <a:ext cx="930432" cy="1200329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0FDF03E3-9433-2648-924D-205D89FF693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939" y="2533444"/>
            <a:ext cx="972653" cy="1254797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7934148" y="1466049"/>
            <a:ext cx="3923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Zavisnosložena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237631" y="978586"/>
            <a:ext cx="4533618" cy="447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490" y="53171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609800" y="134738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7FBD59D0-D1F2-A142-B97B-BCB92A7F80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t="1388"/>
          <a:stretch/>
        </p:blipFill>
        <p:spPr>
          <a:xfrm rot="20629547">
            <a:off x="2121652" y="593601"/>
            <a:ext cx="3945087" cy="56707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637F321-4216-8F40-A83B-B38948348EA6}"/>
              </a:ext>
            </a:extLst>
          </p:cNvPr>
          <p:cNvSpPr/>
          <p:nvPr/>
        </p:nvSpPr>
        <p:spPr>
          <a:xfrm>
            <a:off x="7451170" y="2108284"/>
            <a:ext cx="4106539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dijele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sastavu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dijele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Prisjeti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načina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sklapanja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uvrštavanje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  <a:p>
            <a:pPr algn="ctr"/>
            <a:br>
              <a:rPr lang="en-US" dirty="0"/>
            </a:br>
            <a:br>
              <a:rPr lang="en-US" dirty="0"/>
            </a:b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45325" y="1608401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90776" y="1833669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35B70B-E50F-5C4E-A7CB-D13EEB400DD2}"/>
              </a:ext>
            </a:extLst>
          </p:cNvPr>
          <p:cNvSpPr/>
          <p:nvPr/>
        </p:nvSpPr>
        <p:spPr>
          <a:xfrm>
            <a:off x="759105" y="1519713"/>
            <a:ext cx="64566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7900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Najstariju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čestitku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Valentinovo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napisao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francuski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vojvoda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Karlo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Orleanski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Namijenio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supruzi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dok</a:t>
            </a:r>
            <a:r>
              <a:rPr lang="en-US" sz="2800" dirty="0">
                <a:latin typeface="Calibri" panose="020F0502020204030204" pitchFamily="34" charset="0"/>
              </a:rPr>
              <a:t> je bio u </a:t>
            </a:r>
            <a:r>
              <a:rPr lang="en-US" sz="2800" dirty="0" err="1">
                <a:latin typeface="Calibri" panose="020F0502020204030204" pitchFamily="34" charset="0"/>
              </a:rPr>
              <a:t>zatočeništvu</a:t>
            </a:r>
            <a:r>
              <a:rPr lang="en-US" sz="2800" dirty="0">
                <a:latin typeface="Calibri" panose="020F0502020204030204" pitchFamily="34" charset="0"/>
              </a:rPr>
              <a:t> u </a:t>
            </a:r>
            <a:r>
              <a:rPr lang="en-US" sz="2800" dirty="0" err="1">
                <a:latin typeface="Calibri" panose="020F0502020204030204" pitchFamily="34" charset="0"/>
              </a:rPr>
              <a:t>Engleskoj</a:t>
            </a:r>
            <a:r>
              <a:rPr lang="en-US" sz="2800" dirty="0">
                <a:latin typeface="Calibri" panose="020F0502020204030204" pitchFamily="34" charset="0"/>
              </a:rPr>
              <a:t>.</a:t>
            </a:r>
            <a:endParaRPr lang="en-US" sz="2800" dirty="0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30963FA9-22DA-B146-8195-1BA2780E33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07" y="1575996"/>
            <a:ext cx="2452859" cy="27372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4D1698-B4C9-A24D-886C-4A6DA6192FF6}"/>
              </a:ext>
            </a:extLst>
          </p:cNvPr>
          <p:cNvSpPr txBox="1"/>
          <p:nvPr/>
        </p:nvSpPr>
        <p:spPr>
          <a:xfrm>
            <a:off x="7903668" y="2623675"/>
            <a:ext cx="35292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Pronađi u tekstu rečenicu koja je nastala uvrštavanjem. Po čemu zaključuješ?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CCC3C8-CE7A-E340-8C38-40D57B131657}"/>
              </a:ext>
            </a:extLst>
          </p:cNvPr>
          <p:cNvSpPr txBox="1"/>
          <p:nvPr/>
        </p:nvSpPr>
        <p:spPr>
          <a:xfrm>
            <a:off x="764452" y="4577437"/>
            <a:ext cx="6451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Namijenio ju je svojoj supruzi </a:t>
            </a:r>
            <a:r>
              <a:rPr lang="en-HR" sz="2800" dirty="0">
                <a:solidFill>
                  <a:srgbClr val="069C4B"/>
                </a:solidFill>
              </a:rPr>
              <a:t>dok je bio u zatočeništvu u Engleskoj</a:t>
            </a:r>
            <a:r>
              <a:rPr lang="en-HR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07872" y="1358124"/>
            <a:ext cx="4179343" cy="41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01337F-2585-6B49-8F9E-E39D51EFA428}"/>
              </a:ext>
            </a:extLst>
          </p:cNvPr>
          <p:cNvSpPr txBox="1"/>
          <p:nvPr/>
        </p:nvSpPr>
        <p:spPr>
          <a:xfrm>
            <a:off x="492090" y="1913538"/>
            <a:ext cx="633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Imao sam ključ </a:t>
            </a:r>
            <a:r>
              <a:rPr lang="en-US" sz="2800" b="1" dirty="0">
                <a:solidFill>
                  <a:srgbClr val="FF0000"/>
                </a:solidFill>
              </a:rPr>
              <a:t>i</a:t>
            </a:r>
            <a:r>
              <a:rPr lang="en-HR" sz="2800" b="1" dirty="0"/>
              <a:t> </a:t>
            </a:r>
            <a:r>
              <a:rPr lang="en-HR" sz="2800" dirty="0"/>
              <a:t>otključao njeno srce.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E4B8F7-779C-C44B-8C67-30653277DB9B}"/>
              </a:ext>
            </a:extLst>
          </p:cNvPr>
          <p:cNvSpPr txBox="1"/>
          <p:nvPr/>
        </p:nvSpPr>
        <p:spPr>
          <a:xfrm>
            <a:off x="492090" y="3828239"/>
            <a:ext cx="6335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Imao sam ključ </a:t>
            </a:r>
            <a:r>
              <a:rPr lang="en-HR" sz="2800" b="1" dirty="0">
                <a:solidFill>
                  <a:srgbClr val="069C4B"/>
                </a:solidFill>
              </a:rPr>
              <a:t>kojim </a:t>
            </a:r>
            <a:r>
              <a:rPr lang="en-HR" sz="2800" dirty="0"/>
              <a:t>sam otključao njeno srce.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221B35-1234-7A43-90EB-DE896EF8E43E}"/>
              </a:ext>
            </a:extLst>
          </p:cNvPr>
          <p:cNvSpPr txBox="1"/>
          <p:nvPr/>
        </p:nvSpPr>
        <p:spPr>
          <a:xfrm>
            <a:off x="2011680" y="594750"/>
            <a:ext cx="7412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Usporedi složene rečenice. Kojim su načinom sklapanja nastale?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01DDCA-D4A8-AC46-AC36-8C923652381F}"/>
              </a:ext>
            </a:extLst>
          </p:cNvPr>
          <p:cNvSpPr txBox="1"/>
          <p:nvPr/>
        </p:nvSpPr>
        <p:spPr>
          <a:xfrm>
            <a:off x="8072240" y="2421859"/>
            <a:ext cx="3342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ZAVISNOSLOŽENA REČENICA</a:t>
            </a:r>
          </a:p>
        </p:txBody>
      </p:sp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BAD17A5C-6105-3D41-B663-AF0A389A19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183837">
            <a:off x="2130614" y="2310288"/>
            <a:ext cx="852911" cy="8529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0136B43-0691-BB40-8CE0-0EBEDFEBF3C9}"/>
              </a:ext>
            </a:extLst>
          </p:cNvPr>
          <p:cNvSpPr txBox="1"/>
          <p:nvPr/>
        </p:nvSpPr>
        <p:spPr>
          <a:xfrm>
            <a:off x="625695" y="3081849"/>
            <a:ext cx="6706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povezivanje, </a:t>
            </a:r>
            <a:r>
              <a:rPr lang="en-HR" sz="2800" dirty="0">
                <a:solidFill>
                  <a:srgbClr val="C00000"/>
                </a:solidFill>
              </a:rPr>
              <a:t>nezavisnosložena</a:t>
            </a:r>
            <a:r>
              <a:rPr lang="en-HR" sz="2800" dirty="0"/>
              <a:t> rečenica</a:t>
            </a:r>
          </a:p>
        </p:txBody>
      </p:sp>
      <p:pic>
        <p:nvPicPr>
          <p:cNvPr id="16" name="Graphic 15" descr="Arrow: Slight curve with solid fill">
            <a:extLst>
              <a:ext uri="{FF2B5EF4-FFF2-40B4-BE49-F238E27FC236}">
                <a16:creationId xmlns:a16="http://schemas.microsoft.com/office/drawing/2014/main" id="{E13EBC44-9327-D749-A57B-4CE8B2D232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183837">
            <a:off x="2397266" y="4316798"/>
            <a:ext cx="852911" cy="8529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80DB32C-CB74-BC43-A28A-F80DA2E5E78C}"/>
              </a:ext>
            </a:extLst>
          </p:cNvPr>
          <p:cNvSpPr txBox="1"/>
          <p:nvPr/>
        </p:nvSpPr>
        <p:spPr>
          <a:xfrm>
            <a:off x="792223" y="5106572"/>
            <a:ext cx="6706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uvrštavanje, </a:t>
            </a:r>
            <a:r>
              <a:rPr lang="en-HR" sz="2800" dirty="0">
                <a:solidFill>
                  <a:srgbClr val="069C4B"/>
                </a:solidFill>
              </a:rPr>
              <a:t>zavisnosložena</a:t>
            </a:r>
            <a:r>
              <a:rPr lang="en-HR" sz="2800" dirty="0"/>
              <a:t> rečenica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EB761A-2B06-C94D-8C28-F5E79A9EF414}"/>
              </a:ext>
            </a:extLst>
          </p:cNvPr>
          <p:cNvSpPr txBox="1"/>
          <p:nvPr/>
        </p:nvSpPr>
        <p:spPr>
          <a:xfrm>
            <a:off x="8432915" y="3576038"/>
            <a:ext cx="2492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- </a:t>
            </a:r>
            <a:r>
              <a:rPr lang="en-US" sz="2800" dirty="0"/>
              <a:t>n</a:t>
            </a:r>
            <a:r>
              <a:rPr lang="en-HR" sz="2800" dirty="0"/>
              <a:t>astaje uvrštavanjem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1" grpId="1"/>
      <p:bldP spid="15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68050" y="1269793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36" y="549732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62601" y="1697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572C9F-3F50-EC4A-91D3-7F3F319B271D}"/>
              </a:ext>
            </a:extLst>
          </p:cNvPr>
          <p:cNvSpPr txBox="1"/>
          <p:nvPr/>
        </p:nvSpPr>
        <p:spPr>
          <a:xfrm>
            <a:off x="419665" y="1806622"/>
            <a:ext cx="7064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Imao sam ključ </a:t>
            </a:r>
            <a:r>
              <a:rPr lang="en-HR" sz="2800" b="1" dirty="0">
                <a:solidFill>
                  <a:srgbClr val="069C4B"/>
                </a:solidFill>
              </a:rPr>
              <a:t>kojim </a:t>
            </a:r>
            <a:r>
              <a:rPr lang="en-HR" sz="2800" dirty="0"/>
              <a:t>sam otključao njeno srce.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67BA68-0B42-9E40-BD71-1625C851B957}"/>
              </a:ext>
            </a:extLst>
          </p:cNvPr>
          <p:cNvSpPr txBox="1"/>
          <p:nvPr/>
        </p:nvSpPr>
        <p:spPr>
          <a:xfrm>
            <a:off x="2474976" y="517848"/>
            <a:ext cx="78834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Rastavi zavisnosloženu rečenicu na surečenice. Mogu </a:t>
            </a:r>
            <a:r>
              <a:rPr lang="en-HR" sz="2800"/>
              <a:t>li surečenice stajati </a:t>
            </a:r>
            <a:r>
              <a:rPr lang="en-HR" sz="2800" dirty="0"/>
              <a:t>samostalno?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C078F0-7081-AF4D-AEC1-AFA49B41484F}"/>
              </a:ext>
            </a:extLst>
          </p:cNvPr>
          <p:cNvSpPr txBox="1"/>
          <p:nvPr/>
        </p:nvSpPr>
        <p:spPr>
          <a:xfrm>
            <a:off x="410644" y="2882113"/>
            <a:ext cx="2557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Imao sam ključ.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F09D9F-0969-484C-B2AB-FFEE698D1EDD}"/>
              </a:ext>
            </a:extLst>
          </p:cNvPr>
          <p:cNvSpPr txBox="1"/>
          <p:nvPr/>
        </p:nvSpPr>
        <p:spPr>
          <a:xfrm>
            <a:off x="450313" y="4261324"/>
            <a:ext cx="2313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samostalna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FADDF4-5743-CD49-9AA1-8D45316026DF}"/>
              </a:ext>
            </a:extLst>
          </p:cNvPr>
          <p:cNvSpPr txBox="1"/>
          <p:nvPr/>
        </p:nvSpPr>
        <p:spPr>
          <a:xfrm>
            <a:off x="3743715" y="4251023"/>
            <a:ext cx="3973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ne može biti samostalna</a:t>
            </a:r>
            <a:endParaRPr lang="en-HR" sz="2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EF7BC1-370A-F94F-8108-C8F459951127}"/>
              </a:ext>
            </a:extLst>
          </p:cNvPr>
          <p:cNvSpPr/>
          <p:nvPr/>
        </p:nvSpPr>
        <p:spPr>
          <a:xfrm>
            <a:off x="3037988" y="2905780"/>
            <a:ext cx="4789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Kojim</a:t>
            </a:r>
            <a:r>
              <a:rPr lang="en-HR" sz="2800" dirty="0"/>
              <a:t> sam otključao njeno srce.</a:t>
            </a:r>
          </a:p>
        </p:txBody>
      </p:sp>
      <p:pic>
        <p:nvPicPr>
          <p:cNvPr id="28" name="Graphic 27" descr="Arrow: Rotate right with solid fill">
            <a:extLst>
              <a:ext uri="{FF2B5EF4-FFF2-40B4-BE49-F238E27FC236}">
                <a16:creationId xmlns:a16="http://schemas.microsoft.com/office/drawing/2014/main" id="{A79EFB23-93BD-584C-9189-54E7788207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6421" y="3311901"/>
            <a:ext cx="713905" cy="864356"/>
          </a:xfrm>
          <a:prstGeom prst="rect">
            <a:avLst/>
          </a:prstGeom>
        </p:spPr>
      </p:pic>
      <p:pic>
        <p:nvPicPr>
          <p:cNvPr id="29" name="Graphic 28" descr="Arrow: Rotate right with solid fill">
            <a:extLst>
              <a:ext uri="{FF2B5EF4-FFF2-40B4-BE49-F238E27FC236}">
                <a16:creationId xmlns:a16="http://schemas.microsoft.com/office/drawing/2014/main" id="{77FC9497-DBA4-6D42-8637-83DB81F68B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76333" y="3338099"/>
            <a:ext cx="713905" cy="86435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FB3842D-D2B3-E84B-BD70-6844A055B116}"/>
              </a:ext>
            </a:extLst>
          </p:cNvPr>
          <p:cNvSpPr txBox="1"/>
          <p:nvPr/>
        </p:nvSpPr>
        <p:spPr>
          <a:xfrm>
            <a:off x="8541106" y="3258992"/>
            <a:ext cx="2779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Surečenice ovise jedan o drugoj.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C42500-A72E-4B4C-A2B9-7941616C1867}"/>
              </a:ext>
            </a:extLst>
          </p:cNvPr>
          <p:cNvSpPr txBox="1"/>
          <p:nvPr/>
        </p:nvSpPr>
        <p:spPr>
          <a:xfrm>
            <a:off x="8259567" y="2405059"/>
            <a:ext cx="3342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ZAVISNOSLOŽENA REČENICA</a:t>
            </a: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1" grpId="0"/>
      <p:bldP spid="24" grpId="0"/>
      <p:bldP spid="25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E93E01-388B-EB4C-BB17-41A5AF6A1372}"/>
              </a:ext>
            </a:extLst>
          </p:cNvPr>
          <p:cNvSpPr txBox="1"/>
          <p:nvPr/>
        </p:nvSpPr>
        <p:spPr>
          <a:xfrm>
            <a:off x="8072240" y="2421859"/>
            <a:ext cx="3342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VRSTE</a:t>
            </a:r>
          </a:p>
          <a:p>
            <a:pPr algn="ctr"/>
            <a:r>
              <a:rPr lang="en-HR" sz="2800" b="1" dirty="0">
                <a:solidFill>
                  <a:srgbClr val="069C4B"/>
                </a:solidFill>
              </a:rPr>
              <a:t>ZAVISNOSLOŽENIH REČENICA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A20ACA-9906-134C-A2DD-04E59E818944}"/>
              </a:ext>
            </a:extLst>
          </p:cNvPr>
          <p:cNvSpPr txBox="1"/>
          <p:nvPr/>
        </p:nvSpPr>
        <p:spPr>
          <a:xfrm>
            <a:off x="1989216" y="645723"/>
            <a:ext cx="7168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vrste zavisnosloženih rečenica. Po čemu su dobile imena?</a:t>
            </a:r>
          </a:p>
        </p:txBody>
      </p:sp>
      <p:pic>
        <p:nvPicPr>
          <p:cNvPr id="4" name="Picture 3" descr="Diagram&#10;&#10;Description automatically generated">
            <a:hlinkClick r:id="rId5" action="ppaction://hlinksldjump"/>
            <a:extLst>
              <a:ext uri="{FF2B5EF4-FFF2-40B4-BE49-F238E27FC236}">
                <a16:creationId xmlns:a16="http://schemas.microsoft.com/office/drawing/2014/main" id="{58B5EA5D-32CE-D847-89D7-F725918AF7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78" y="1954663"/>
            <a:ext cx="6425764" cy="385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51507" y="1376858"/>
            <a:ext cx="4272523" cy="421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80236C-59FD-9D42-9E8D-D16EC8A8D95C}"/>
              </a:ext>
            </a:extLst>
          </p:cNvPr>
          <p:cNvSpPr txBox="1"/>
          <p:nvPr/>
        </p:nvSpPr>
        <p:spPr>
          <a:xfrm>
            <a:off x="8072240" y="2088933"/>
            <a:ext cx="3342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DIJELOVI ZAVISNOSLOŽENIH REČENICA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34784F-6B62-1341-8180-220C71DB1C08}"/>
              </a:ext>
            </a:extLst>
          </p:cNvPr>
          <p:cNvSpPr txBox="1"/>
          <p:nvPr/>
        </p:nvSpPr>
        <p:spPr>
          <a:xfrm>
            <a:off x="1813314" y="477511"/>
            <a:ext cx="8034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primjer. Kako se nazivaju surečenice? Prepiši iz teksta jednu zavisnosloženu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obilježi</a:t>
            </a:r>
            <a:r>
              <a:rPr lang="en-US" sz="2800" dirty="0"/>
              <a:t> </a:t>
            </a:r>
            <a:r>
              <a:rPr lang="en-US" sz="2800" dirty="0" err="1"/>
              <a:t>prema</a:t>
            </a:r>
            <a:r>
              <a:rPr lang="en-US" sz="2800" dirty="0"/>
              <a:t> </a:t>
            </a:r>
            <a:r>
              <a:rPr lang="en-US" sz="2800" dirty="0" err="1"/>
              <a:t>primjeru</a:t>
            </a:r>
            <a:r>
              <a:rPr lang="en-US" sz="2800" dirty="0"/>
              <a:t>.</a:t>
            </a:r>
            <a:endParaRPr lang="en-HR" sz="2800" dirty="0"/>
          </a:p>
        </p:txBody>
      </p:sp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25BA9D99-DC82-A24E-97CB-49E1AE071D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85" y="1892257"/>
            <a:ext cx="5905669" cy="26778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844030-7E6F-1940-BF22-BD5B4D2A8A37}"/>
              </a:ext>
            </a:extLst>
          </p:cNvPr>
          <p:cNvSpPr txBox="1"/>
          <p:nvPr/>
        </p:nvSpPr>
        <p:spPr>
          <a:xfrm>
            <a:off x="8128015" y="3473928"/>
            <a:ext cx="31910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- glavna, veznička riječ, zavisna (jedna ili više)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1F94A2-999B-9044-851C-BA490F6DC173}"/>
              </a:ext>
            </a:extLst>
          </p:cNvPr>
          <p:cNvSpPr/>
          <p:nvPr/>
        </p:nvSpPr>
        <p:spPr>
          <a:xfrm>
            <a:off x="1158214" y="4865430"/>
            <a:ext cx="5428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Jeli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bi 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čokoladu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bi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ublažili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tugu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.</a:t>
            </a:r>
            <a:endParaRPr lang="en-H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5823C20E-F129-B749-9385-A3E538332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81" y="4676090"/>
            <a:ext cx="6112282" cy="1472558"/>
          </a:xfrm>
          <a:prstGeom prst="rect">
            <a:avLst/>
          </a:prstGeom>
        </p:spPr>
      </p:pic>
      <p:pic>
        <p:nvPicPr>
          <p:cNvPr id="12" name="Picture 11" descr="Diagram, text&#10;&#10;Description automatically generated">
            <a:extLst>
              <a:ext uri="{FF2B5EF4-FFF2-40B4-BE49-F238E27FC236}">
                <a16:creationId xmlns:a16="http://schemas.microsoft.com/office/drawing/2014/main" id="{44E218BD-68AC-5C44-BAC4-168F7B4EA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24" y="2794382"/>
            <a:ext cx="6406419" cy="1634026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43AFCBE4-3F18-104C-9A03-27C3A08151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24" y="1158027"/>
            <a:ext cx="7272382" cy="1987788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82231" y="1500254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76782" y="153591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CD81A6-0F65-3E41-823F-93369EB2D686}"/>
              </a:ext>
            </a:extLst>
          </p:cNvPr>
          <p:cNvSpPr txBox="1"/>
          <p:nvPr/>
        </p:nvSpPr>
        <p:spPr>
          <a:xfrm>
            <a:off x="8380837" y="2233284"/>
            <a:ext cx="3342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REDOSLIJED</a:t>
            </a:r>
          </a:p>
          <a:p>
            <a:pPr algn="ctr"/>
            <a:r>
              <a:rPr lang="en-HR" sz="2800" b="1" dirty="0">
                <a:solidFill>
                  <a:srgbClr val="069C4B"/>
                </a:solidFill>
              </a:rPr>
              <a:t>SUREČENICA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5EBCE0-B591-7B40-B555-37CC7138566D}"/>
              </a:ext>
            </a:extLst>
          </p:cNvPr>
          <p:cNvSpPr txBox="1"/>
          <p:nvPr/>
        </p:nvSpPr>
        <p:spPr>
          <a:xfrm>
            <a:off x="2359576" y="496593"/>
            <a:ext cx="8363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redoslijede surečenica u zavisnosloženoj rečenici.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D70435-CA3C-C44E-B069-886853691F36}"/>
              </a:ext>
            </a:extLst>
          </p:cNvPr>
          <p:cNvSpPr txBox="1"/>
          <p:nvPr/>
        </p:nvSpPr>
        <p:spPr>
          <a:xfrm>
            <a:off x="8748865" y="3145815"/>
            <a:ext cx="26067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- uobičajen, inverzija, umetnut</a:t>
            </a:r>
          </a:p>
        </p:txBody>
      </p:sp>
    </p:spTree>
    <p:extLst>
      <p:ext uri="{BB962C8B-B14F-4D97-AF65-F5344CB8AC3E}">
        <p14:creationId xmlns:p14="http://schemas.microsoft.com/office/powerpoint/2010/main" val="129442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5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493</Words>
  <Application>Microsoft Macintosh PowerPoint</Application>
  <PresentationFormat>Widescreen</PresentationFormat>
  <Paragraphs>78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2021-05-09T17:16:14Z</dcterms:modified>
</cp:coreProperties>
</file>